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2ABBD7-FAA4-45F1-8BCE-535848B9A77F}" v="8" dt="2024-03-25T08:49:30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8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ona Omand-Smith" userId="193702bf-afad-4cc5-8a71-7e53acdee73c" providerId="ADAL" clId="{7C2ABBD7-FAA4-45F1-8BCE-535848B9A77F}"/>
    <pc:docChg chg="custSel modSld">
      <pc:chgData name="Shona Omand-Smith" userId="193702bf-afad-4cc5-8a71-7e53acdee73c" providerId="ADAL" clId="{7C2ABBD7-FAA4-45F1-8BCE-535848B9A77F}" dt="2024-03-25T08:50:10.980" v="11" actId="26606"/>
      <pc:docMkLst>
        <pc:docMk/>
      </pc:docMkLst>
      <pc:sldChg chg="addSp delSp modSp mod">
        <pc:chgData name="Shona Omand-Smith" userId="193702bf-afad-4cc5-8a71-7e53acdee73c" providerId="ADAL" clId="{7C2ABBD7-FAA4-45F1-8BCE-535848B9A77F}" dt="2024-03-25T08:50:10.980" v="11" actId="26606"/>
        <pc:sldMkLst>
          <pc:docMk/>
          <pc:sldMk cId="4114179109" sldId="257"/>
        </pc:sldMkLst>
        <pc:spChg chg="mod">
          <ac:chgData name="Shona Omand-Smith" userId="193702bf-afad-4cc5-8a71-7e53acdee73c" providerId="ADAL" clId="{7C2ABBD7-FAA4-45F1-8BCE-535848B9A77F}" dt="2024-03-25T08:50:10.980" v="11" actId="26606"/>
          <ac:spMkLst>
            <pc:docMk/>
            <pc:sldMk cId="4114179109" sldId="257"/>
            <ac:spMk id="2" creationId="{0AFE8DE5-F5E2-2064-E54B-9793F2C74234}"/>
          </ac:spMkLst>
        </pc:spChg>
        <pc:spChg chg="mod">
          <ac:chgData name="Shona Omand-Smith" userId="193702bf-afad-4cc5-8a71-7e53acdee73c" providerId="ADAL" clId="{7C2ABBD7-FAA4-45F1-8BCE-535848B9A77F}" dt="2024-03-25T08:50:10.980" v="11" actId="26606"/>
          <ac:spMkLst>
            <pc:docMk/>
            <pc:sldMk cId="4114179109" sldId="257"/>
            <ac:spMk id="3" creationId="{84A32F16-7814-3B81-9A94-7ED8AEA4A3E7}"/>
          </ac:spMkLst>
        </pc:spChg>
        <pc:spChg chg="del">
          <ac:chgData name="Shona Omand-Smith" userId="193702bf-afad-4cc5-8a71-7e53acdee73c" providerId="ADAL" clId="{7C2ABBD7-FAA4-45F1-8BCE-535848B9A77F}" dt="2024-03-25T08:50:10.980" v="11" actId="26606"/>
          <ac:spMkLst>
            <pc:docMk/>
            <pc:sldMk cId="4114179109" sldId="257"/>
            <ac:spMk id="27" creationId="{081EA652-8C6A-4E69-BEB9-170809474553}"/>
          </ac:spMkLst>
        </pc:spChg>
        <pc:spChg chg="del">
          <ac:chgData name="Shona Omand-Smith" userId="193702bf-afad-4cc5-8a71-7e53acdee73c" providerId="ADAL" clId="{7C2ABBD7-FAA4-45F1-8BCE-535848B9A77F}" dt="2024-03-25T08:50:10.980" v="11" actId="26606"/>
          <ac:spMkLst>
            <pc:docMk/>
            <pc:sldMk cId="4114179109" sldId="257"/>
            <ac:spMk id="29" creationId="{5298780A-33B9-4EA2-8F67-DE68AD62841B}"/>
          </ac:spMkLst>
        </pc:spChg>
        <pc:spChg chg="del">
          <ac:chgData name="Shona Omand-Smith" userId="193702bf-afad-4cc5-8a71-7e53acdee73c" providerId="ADAL" clId="{7C2ABBD7-FAA4-45F1-8BCE-535848B9A77F}" dt="2024-03-25T08:50:10.980" v="11" actId="26606"/>
          <ac:spMkLst>
            <pc:docMk/>
            <pc:sldMk cId="4114179109" sldId="257"/>
            <ac:spMk id="31" creationId="{7F488E8B-4E1E-4402-8935-D4E6C02615C7}"/>
          </ac:spMkLst>
        </pc:spChg>
        <pc:spChg chg="add">
          <ac:chgData name="Shona Omand-Smith" userId="193702bf-afad-4cc5-8a71-7e53acdee73c" providerId="ADAL" clId="{7C2ABBD7-FAA4-45F1-8BCE-535848B9A77F}" dt="2024-03-25T08:50:10.980" v="11" actId="26606"/>
          <ac:spMkLst>
            <pc:docMk/>
            <pc:sldMk cId="4114179109" sldId="257"/>
            <ac:spMk id="36" creationId="{DBF61EA3-B236-439E-9C0B-340980D56BEE}"/>
          </ac:spMkLst>
        </pc:spChg>
        <pc:spChg chg="add">
          <ac:chgData name="Shona Omand-Smith" userId="193702bf-afad-4cc5-8a71-7e53acdee73c" providerId="ADAL" clId="{7C2ABBD7-FAA4-45F1-8BCE-535848B9A77F}" dt="2024-03-25T08:50:10.980" v="11" actId="26606"/>
          <ac:spMkLst>
            <pc:docMk/>
            <pc:sldMk cId="4114179109" sldId="257"/>
            <ac:spMk id="42" creationId="{E659831F-0D9A-4C63-9EBB-8435B85A440F}"/>
          </ac:spMkLst>
        </pc:spChg>
        <pc:grpChg chg="add">
          <ac:chgData name="Shona Omand-Smith" userId="193702bf-afad-4cc5-8a71-7e53acdee73c" providerId="ADAL" clId="{7C2ABBD7-FAA4-45F1-8BCE-535848B9A77F}" dt="2024-03-25T08:50:10.980" v="11" actId="26606"/>
          <ac:grpSpMkLst>
            <pc:docMk/>
            <pc:sldMk cId="4114179109" sldId="257"/>
            <ac:grpSpMk id="38" creationId="{28FAF094-D087-493F-8DF9-A486C2D6BBAA}"/>
          </ac:grpSpMkLst>
        </pc:grpChg>
      </pc:sldChg>
      <pc:sldChg chg="addSp delSp modSp mod">
        <pc:chgData name="Shona Omand-Smith" userId="193702bf-afad-4cc5-8a71-7e53acdee73c" providerId="ADAL" clId="{7C2ABBD7-FAA4-45F1-8BCE-535848B9A77F}" dt="2024-03-25T08:49:40.300" v="8" actId="26606"/>
        <pc:sldMkLst>
          <pc:docMk/>
          <pc:sldMk cId="4149641738" sldId="258"/>
        </pc:sldMkLst>
        <pc:spChg chg="mod">
          <ac:chgData name="Shona Omand-Smith" userId="193702bf-afad-4cc5-8a71-7e53acdee73c" providerId="ADAL" clId="{7C2ABBD7-FAA4-45F1-8BCE-535848B9A77F}" dt="2024-03-25T08:49:40.300" v="8" actId="26606"/>
          <ac:spMkLst>
            <pc:docMk/>
            <pc:sldMk cId="4149641738" sldId="258"/>
            <ac:spMk id="2" creationId="{994A99BA-EFFA-41FD-AB1B-87BF973DBD25}"/>
          </ac:spMkLst>
        </pc:spChg>
        <pc:spChg chg="del">
          <ac:chgData name="Shona Omand-Smith" userId="193702bf-afad-4cc5-8a71-7e53acdee73c" providerId="ADAL" clId="{7C2ABBD7-FAA4-45F1-8BCE-535848B9A77F}" dt="2024-03-25T08:49:40.300" v="8" actId="26606"/>
          <ac:spMkLst>
            <pc:docMk/>
            <pc:sldMk cId="4149641738" sldId="258"/>
            <ac:spMk id="27" creationId="{081EA652-8C6A-4E69-BEB9-170809474553}"/>
          </ac:spMkLst>
        </pc:spChg>
        <pc:spChg chg="del">
          <ac:chgData name="Shona Omand-Smith" userId="193702bf-afad-4cc5-8a71-7e53acdee73c" providerId="ADAL" clId="{7C2ABBD7-FAA4-45F1-8BCE-535848B9A77F}" dt="2024-03-25T08:49:40.300" v="8" actId="26606"/>
          <ac:spMkLst>
            <pc:docMk/>
            <pc:sldMk cId="4149641738" sldId="258"/>
            <ac:spMk id="29" creationId="{5298780A-33B9-4EA2-8F67-DE68AD62841B}"/>
          </ac:spMkLst>
        </pc:spChg>
        <pc:spChg chg="del">
          <ac:chgData name="Shona Omand-Smith" userId="193702bf-afad-4cc5-8a71-7e53acdee73c" providerId="ADAL" clId="{7C2ABBD7-FAA4-45F1-8BCE-535848B9A77F}" dt="2024-03-25T08:49:40.300" v="8" actId="26606"/>
          <ac:spMkLst>
            <pc:docMk/>
            <pc:sldMk cId="4149641738" sldId="258"/>
            <ac:spMk id="31" creationId="{7F488E8B-4E1E-4402-8935-D4E6C02615C7}"/>
          </ac:spMkLst>
        </pc:spChg>
        <pc:spChg chg="add">
          <ac:chgData name="Shona Omand-Smith" userId="193702bf-afad-4cc5-8a71-7e53acdee73c" providerId="ADAL" clId="{7C2ABBD7-FAA4-45F1-8BCE-535848B9A77F}" dt="2024-03-25T08:49:40.300" v="8" actId="26606"/>
          <ac:spMkLst>
            <pc:docMk/>
            <pc:sldMk cId="4149641738" sldId="258"/>
            <ac:spMk id="40" creationId="{955A2079-FA98-4876-80F0-72364A7D2EA4}"/>
          </ac:spMkLst>
        </pc:spChg>
        <pc:graphicFrameChg chg="mod modGraphic">
          <ac:chgData name="Shona Omand-Smith" userId="193702bf-afad-4cc5-8a71-7e53acdee73c" providerId="ADAL" clId="{7C2ABBD7-FAA4-45F1-8BCE-535848B9A77F}" dt="2024-03-25T08:49:40.300" v="8" actId="26606"/>
          <ac:graphicFrameMkLst>
            <pc:docMk/>
            <pc:sldMk cId="4149641738" sldId="258"/>
            <ac:graphicFrameMk id="35" creationId="{17330859-D4C6-558F-C9EB-A4D096B03A41}"/>
          </ac:graphicFrameMkLst>
        </pc:graphicFrameChg>
        <pc:cxnChg chg="del">
          <ac:chgData name="Shona Omand-Smith" userId="193702bf-afad-4cc5-8a71-7e53acdee73c" providerId="ADAL" clId="{7C2ABBD7-FAA4-45F1-8BCE-535848B9A77F}" dt="2024-03-25T08:49:40.300" v="8" actId="26606"/>
          <ac:cxnSpMkLst>
            <pc:docMk/>
            <pc:sldMk cId="4149641738" sldId="258"/>
            <ac:cxnSpMk id="33" creationId="{23AAC9B5-8015-485C-ACF9-A750390E9A56}"/>
          </ac:cxnSpMkLst>
        </pc:cxnChg>
      </pc:sldChg>
      <pc:sldChg chg="addSp delSp modSp mod">
        <pc:chgData name="Shona Omand-Smith" userId="193702bf-afad-4cc5-8a71-7e53acdee73c" providerId="ADAL" clId="{7C2ABBD7-FAA4-45F1-8BCE-535848B9A77F}" dt="2024-03-25T08:49:58.166" v="10" actId="255"/>
        <pc:sldMkLst>
          <pc:docMk/>
          <pc:sldMk cId="94633504" sldId="259"/>
        </pc:sldMkLst>
        <pc:spChg chg="mod">
          <ac:chgData name="Shona Omand-Smith" userId="193702bf-afad-4cc5-8a71-7e53acdee73c" providerId="ADAL" clId="{7C2ABBD7-FAA4-45F1-8BCE-535848B9A77F}" dt="2024-03-25T08:49:52.226" v="9" actId="26606"/>
          <ac:spMkLst>
            <pc:docMk/>
            <pc:sldMk cId="94633504" sldId="259"/>
            <ac:spMk id="2" creationId="{9BB70CAE-17AE-3B42-F33D-7D08430DBE3B}"/>
          </ac:spMkLst>
        </pc:spChg>
        <pc:spChg chg="mod">
          <ac:chgData name="Shona Omand-Smith" userId="193702bf-afad-4cc5-8a71-7e53acdee73c" providerId="ADAL" clId="{7C2ABBD7-FAA4-45F1-8BCE-535848B9A77F}" dt="2024-03-25T08:49:58.166" v="10" actId="255"/>
          <ac:spMkLst>
            <pc:docMk/>
            <pc:sldMk cId="94633504" sldId="259"/>
            <ac:spMk id="3" creationId="{9E072DCE-FB43-7AF9-6113-773FDB2B843C}"/>
          </ac:spMkLst>
        </pc:spChg>
        <pc:spChg chg="del">
          <ac:chgData name="Shona Omand-Smith" userId="193702bf-afad-4cc5-8a71-7e53acdee73c" providerId="ADAL" clId="{7C2ABBD7-FAA4-45F1-8BCE-535848B9A77F}" dt="2024-03-25T08:49:52.226" v="9" actId="26606"/>
          <ac:spMkLst>
            <pc:docMk/>
            <pc:sldMk cId="94633504" sldId="259"/>
            <ac:spMk id="25" creationId="{081EA652-8C6A-4E69-BEB9-170809474553}"/>
          </ac:spMkLst>
        </pc:spChg>
        <pc:spChg chg="del">
          <ac:chgData name="Shona Omand-Smith" userId="193702bf-afad-4cc5-8a71-7e53acdee73c" providerId="ADAL" clId="{7C2ABBD7-FAA4-45F1-8BCE-535848B9A77F}" dt="2024-03-25T08:49:52.226" v="9" actId="26606"/>
          <ac:spMkLst>
            <pc:docMk/>
            <pc:sldMk cId="94633504" sldId="259"/>
            <ac:spMk id="27" creationId="{5298780A-33B9-4EA2-8F67-DE68AD62841B}"/>
          </ac:spMkLst>
        </pc:spChg>
        <pc:spChg chg="del">
          <ac:chgData name="Shona Omand-Smith" userId="193702bf-afad-4cc5-8a71-7e53acdee73c" providerId="ADAL" clId="{7C2ABBD7-FAA4-45F1-8BCE-535848B9A77F}" dt="2024-03-25T08:49:52.226" v="9" actId="26606"/>
          <ac:spMkLst>
            <pc:docMk/>
            <pc:sldMk cId="94633504" sldId="259"/>
            <ac:spMk id="29" creationId="{7F488E8B-4E1E-4402-8935-D4E6C02615C7}"/>
          </ac:spMkLst>
        </pc:spChg>
        <pc:spChg chg="add">
          <ac:chgData name="Shona Omand-Smith" userId="193702bf-afad-4cc5-8a71-7e53acdee73c" providerId="ADAL" clId="{7C2ABBD7-FAA4-45F1-8BCE-535848B9A77F}" dt="2024-03-25T08:49:52.226" v="9" actId="26606"/>
          <ac:spMkLst>
            <pc:docMk/>
            <pc:sldMk cId="94633504" sldId="259"/>
            <ac:spMk id="36" creationId="{4DA718D0-4865-4629-8134-44F68D41D574}"/>
          </ac:spMkLst>
        </pc:spChg>
        <pc:spChg chg="add">
          <ac:chgData name="Shona Omand-Smith" userId="193702bf-afad-4cc5-8a71-7e53acdee73c" providerId="ADAL" clId="{7C2ABBD7-FAA4-45F1-8BCE-535848B9A77F}" dt="2024-03-25T08:49:52.226" v="9" actId="26606"/>
          <ac:spMkLst>
            <pc:docMk/>
            <pc:sldMk cId="94633504" sldId="259"/>
            <ac:spMk id="42" creationId="{CBC4F608-B4B8-48C3-9572-C0F061B1CD99}"/>
          </ac:spMkLst>
        </pc:spChg>
        <pc:grpChg chg="add">
          <ac:chgData name="Shona Omand-Smith" userId="193702bf-afad-4cc5-8a71-7e53acdee73c" providerId="ADAL" clId="{7C2ABBD7-FAA4-45F1-8BCE-535848B9A77F}" dt="2024-03-25T08:49:52.226" v="9" actId="26606"/>
          <ac:grpSpMkLst>
            <pc:docMk/>
            <pc:sldMk cId="94633504" sldId="259"/>
            <ac:grpSpMk id="38" creationId="{65167ED7-6315-43AB-B1B6-C326D5FD8F84}"/>
          </ac:grpSpMkLst>
        </pc:grpChg>
        <pc:cxnChg chg="del">
          <ac:chgData name="Shona Omand-Smith" userId="193702bf-afad-4cc5-8a71-7e53acdee73c" providerId="ADAL" clId="{7C2ABBD7-FAA4-45F1-8BCE-535848B9A77F}" dt="2024-03-25T08:49:52.226" v="9" actId="26606"/>
          <ac:cxnSpMkLst>
            <pc:docMk/>
            <pc:sldMk cId="94633504" sldId="259"/>
            <ac:cxnSpMk id="31" creationId="{23AAC9B5-8015-485C-ACF9-A750390E9A56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372B2D-9043-4639-917E-0663917F27F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9BC92201-C7D5-4FF6-8227-4D7909B577E1}">
      <dgm:prSet/>
      <dgm:spPr/>
      <dgm:t>
        <a:bodyPr/>
        <a:lstStyle/>
        <a:p>
          <a:r>
            <a:rPr lang="en-GB" b="1"/>
            <a:t>Micro breaks</a:t>
          </a:r>
          <a:r>
            <a:rPr lang="en-GB"/>
            <a:t>:  step away from your desk, stretch, take a short walk  around work area</a:t>
          </a:r>
          <a:endParaRPr lang="en-US"/>
        </a:p>
      </dgm:t>
    </dgm:pt>
    <dgm:pt modelId="{BE98AE6C-F2AD-496A-B02F-0A5690589B36}" type="parTrans" cxnId="{1458F39E-9D91-49FE-9F93-A4F5EE831FEF}">
      <dgm:prSet/>
      <dgm:spPr/>
      <dgm:t>
        <a:bodyPr/>
        <a:lstStyle/>
        <a:p>
          <a:endParaRPr lang="en-US"/>
        </a:p>
      </dgm:t>
    </dgm:pt>
    <dgm:pt modelId="{B0343A6A-E642-45B8-B7A1-74A7FAB55410}" type="sibTrans" cxnId="{1458F39E-9D91-49FE-9F93-A4F5EE831FEF}">
      <dgm:prSet/>
      <dgm:spPr/>
      <dgm:t>
        <a:bodyPr/>
        <a:lstStyle/>
        <a:p>
          <a:endParaRPr lang="en-US"/>
        </a:p>
      </dgm:t>
    </dgm:pt>
    <dgm:pt modelId="{01463D04-AEE4-4146-BC5A-4F1C29573B22}">
      <dgm:prSet/>
      <dgm:spPr/>
      <dgm:t>
        <a:bodyPr/>
        <a:lstStyle/>
        <a:p>
          <a:r>
            <a:rPr lang="en-GB" b="1"/>
            <a:t>Regular short breaks</a:t>
          </a:r>
          <a:r>
            <a:rPr lang="en-GB"/>
            <a:t>:  Refreshment breaks, short walk around block, do not take work phone with you, especially effective in morning </a:t>
          </a:r>
          <a:endParaRPr lang="en-US"/>
        </a:p>
      </dgm:t>
    </dgm:pt>
    <dgm:pt modelId="{DAD99D72-F689-4770-9547-0DAC8627FDDA}" type="parTrans" cxnId="{E580121A-CF2B-42EF-93A4-950024C9AEC9}">
      <dgm:prSet/>
      <dgm:spPr/>
      <dgm:t>
        <a:bodyPr/>
        <a:lstStyle/>
        <a:p>
          <a:endParaRPr lang="en-US"/>
        </a:p>
      </dgm:t>
    </dgm:pt>
    <dgm:pt modelId="{E58C37F2-D509-45BD-95EF-09E3CD837B8E}" type="sibTrans" cxnId="{E580121A-CF2B-42EF-93A4-950024C9AEC9}">
      <dgm:prSet/>
      <dgm:spPr/>
      <dgm:t>
        <a:bodyPr/>
        <a:lstStyle/>
        <a:p>
          <a:endParaRPr lang="en-US"/>
        </a:p>
      </dgm:t>
    </dgm:pt>
    <dgm:pt modelId="{AC6C9DD3-9D8F-44BD-8737-38FC581C9565}">
      <dgm:prSet/>
      <dgm:spPr/>
      <dgm:t>
        <a:bodyPr/>
        <a:lstStyle/>
        <a:p>
          <a:r>
            <a:rPr lang="en-GB" b="1"/>
            <a:t>Meal breaks</a:t>
          </a:r>
          <a:r>
            <a:rPr lang="en-GB"/>
            <a:t>: if possible get outdoors, breath in fresh air and sunshine (if we are fortune enough)</a:t>
          </a:r>
          <a:endParaRPr lang="en-US"/>
        </a:p>
      </dgm:t>
    </dgm:pt>
    <dgm:pt modelId="{74C175FD-A919-4BF5-B135-783F02C442BC}" type="parTrans" cxnId="{FF1352C9-1886-471B-A4C1-77F6754AAEAD}">
      <dgm:prSet/>
      <dgm:spPr/>
      <dgm:t>
        <a:bodyPr/>
        <a:lstStyle/>
        <a:p>
          <a:endParaRPr lang="en-US"/>
        </a:p>
      </dgm:t>
    </dgm:pt>
    <dgm:pt modelId="{CD9B30C7-509B-445C-BC21-AD81548515A0}" type="sibTrans" cxnId="{FF1352C9-1886-471B-A4C1-77F6754AAEAD}">
      <dgm:prSet/>
      <dgm:spPr/>
      <dgm:t>
        <a:bodyPr/>
        <a:lstStyle/>
        <a:p>
          <a:endParaRPr lang="en-US"/>
        </a:p>
      </dgm:t>
    </dgm:pt>
    <dgm:pt modelId="{71DB7168-9863-4E4B-B3B3-4B322F91098D}">
      <dgm:prSet/>
      <dgm:spPr/>
      <dgm:t>
        <a:bodyPr/>
        <a:lstStyle/>
        <a:p>
          <a:r>
            <a:rPr lang="en-GB"/>
            <a:t>Schedule your regular and lunch breaks each day </a:t>
          </a:r>
          <a:endParaRPr lang="en-US"/>
        </a:p>
      </dgm:t>
    </dgm:pt>
    <dgm:pt modelId="{7C65982B-7195-4794-98B4-6CC3F3F3634D}" type="parTrans" cxnId="{9E6D57D6-510E-4234-A163-42217B320C55}">
      <dgm:prSet/>
      <dgm:spPr/>
      <dgm:t>
        <a:bodyPr/>
        <a:lstStyle/>
        <a:p>
          <a:endParaRPr lang="en-US"/>
        </a:p>
      </dgm:t>
    </dgm:pt>
    <dgm:pt modelId="{272AE496-3BAB-46A8-A626-03C3A657CBC3}" type="sibTrans" cxnId="{9E6D57D6-510E-4234-A163-42217B320C55}">
      <dgm:prSet/>
      <dgm:spPr/>
      <dgm:t>
        <a:bodyPr/>
        <a:lstStyle/>
        <a:p>
          <a:endParaRPr lang="en-US"/>
        </a:p>
      </dgm:t>
    </dgm:pt>
    <dgm:pt modelId="{15734788-4F53-4573-A19B-ED32718A99C6}" type="pres">
      <dgm:prSet presAssocID="{5C372B2D-9043-4639-917E-0663917F27F2}" presName="root" presStyleCnt="0">
        <dgm:presLayoutVars>
          <dgm:dir/>
          <dgm:resizeHandles val="exact"/>
        </dgm:presLayoutVars>
      </dgm:prSet>
      <dgm:spPr/>
    </dgm:pt>
    <dgm:pt modelId="{8463AE19-81C3-4139-8660-E473628CB2FA}" type="pres">
      <dgm:prSet presAssocID="{9BC92201-C7D5-4FF6-8227-4D7909B577E1}" presName="compNode" presStyleCnt="0"/>
      <dgm:spPr/>
    </dgm:pt>
    <dgm:pt modelId="{CE4E6B4B-48FD-4F40-B1A9-C2979BE2AD23}" type="pres">
      <dgm:prSet presAssocID="{9BC92201-C7D5-4FF6-8227-4D7909B577E1}" presName="bgRect" presStyleLbl="bgShp" presStyleIdx="0" presStyleCnt="4"/>
      <dgm:spPr/>
    </dgm:pt>
    <dgm:pt modelId="{BF8D696A-35D1-4DF8-85D7-23029573E544}" type="pres">
      <dgm:prSet presAssocID="{9BC92201-C7D5-4FF6-8227-4D7909B577E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uch"/>
        </a:ext>
      </dgm:extLst>
    </dgm:pt>
    <dgm:pt modelId="{E5948188-9FC9-4F64-AD81-E4DC4865EADE}" type="pres">
      <dgm:prSet presAssocID="{9BC92201-C7D5-4FF6-8227-4D7909B577E1}" presName="spaceRect" presStyleCnt="0"/>
      <dgm:spPr/>
    </dgm:pt>
    <dgm:pt modelId="{0697327B-8D97-4A7C-BB7F-7B9C906C817F}" type="pres">
      <dgm:prSet presAssocID="{9BC92201-C7D5-4FF6-8227-4D7909B577E1}" presName="parTx" presStyleLbl="revTx" presStyleIdx="0" presStyleCnt="4">
        <dgm:presLayoutVars>
          <dgm:chMax val="0"/>
          <dgm:chPref val="0"/>
        </dgm:presLayoutVars>
      </dgm:prSet>
      <dgm:spPr/>
    </dgm:pt>
    <dgm:pt modelId="{7A095E3A-4841-4939-AF65-739E120C2410}" type="pres">
      <dgm:prSet presAssocID="{B0343A6A-E642-45B8-B7A1-74A7FAB55410}" presName="sibTrans" presStyleCnt="0"/>
      <dgm:spPr/>
    </dgm:pt>
    <dgm:pt modelId="{8E502CD5-65CE-4993-8D9D-A4C58F49AC28}" type="pres">
      <dgm:prSet presAssocID="{01463D04-AEE4-4146-BC5A-4F1C29573B22}" presName="compNode" presStyleCnt="0"/>
      <dgm:spPr/>
    </dgm:pt>
    <dgm:pt modelId="{8693D2F0-C508-4C4E-B11F-B2BCC924BFCC}" type="pres">
      <dgm:prSet presAssocID="{01463D04-AEE4-4146-BC5A-4F1C29573B22}" presName="bgRect" presStyleLbl="bgShp" presStyleIdx="1" presStyleCnt="4"/>
      <dgm:spPr/>
    </dgm:pt>
    <dgm:pt modelId="{15B831EC-C48C-4E19-9A76-5C9E9BFA2D99}" type="pres">
      <dgm:prSet presAssocID="{01463D04-AEE4-4146-BC5A-4F1C29573B2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9A1810DE-D19D-4E4D-9A09-EDE346F57B2A}" type="pres">
      <dgm:prSet presAssocID="{01463D04-AEE4-4146-BC5A-4F1C29573B22}" presName="spaceRect" presStyleCnt="0"/>
      <dgm:spPr/>
    </dgm:pt>
    <dgm:pt modelId="{8707288B-F36B-49B2-83BF-D4F16D39A486}" type="pres">
      <dgm:prSet presAssocID="{01463D04-AEE4-4146-BC5A-4F1C29573B22}" presName="parTx" presStyleLbl="revTx" presStyleIdx="1" presStyleCnt="4">
        <dgm:presLayoutVars>
          <dgm:chMax val="0"/>
          <dgm:chPref val="0"/>
        </dgm:presLayoutVars>
      </dgm:prSet>
      <dgm:spPr/>
    </dgm:pt>
    <dgm:pt modelId="{CFA1669B-2CEC-4F62-8683-672FC208B7D1}" type="pres">
      <dgm:prSet presAssocID="{E58C37F2-D509-45BD-95EF-09E3CD837B8E}" presName="sibTrans" presStyleCnt="0"/>
      <dgm:spPr/>
    </dgm:pt>
    <dgm:pt modelId="{CE7FB4BF-4D28-421D-A5C2-1C0D696DEB8B}" type="pres">
      <dgm:prSet presAssocID="{AC6C9DD3-9D8F-44BD-8737-38FC581C9565}" presName="compNode" presStyleCnt="0"/>
      <dgm:spPr/>
    </dgm:pt>
    <dgm:pt modelId="{CA162AB1-A87C-4887-9737-2DA0AC9B335C}" type="pres">
      <dgm:prSet presAssocID="{AC6C9DD3-9D8F-44BD-8737-38FC581C9565}" presName="bgRect" presStyleLbl="bgShp" presStyleIdx="2" presStyleCnt="4"/>
      <dgm:spPr/>
    </dgm:pt>
    <dgm:pt modelId="{93276DCB-CE97-4B7F-B72E-E46AE1011FEA}" type="pres">
      <dgm:prSet presAssocID="{AC6C9DD3-9D8F-44BD-8737-38FC581C956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tune Cookie"/>
        </a:ext>
      </dgm:extLst>
    </dgm:pt>
    <dgm:pt modelId="{D819CCA6-8F44-4A32-8985-DC889869C53E}" type="pres">
      <dgm:prSet presAssocID="{AC6C9DD3-9D8F-44BD-8737-38FC581C9565}" presName="spaceRect" presStyleCnt="0"/>
      <dgm:spPr/>
    </dgm:pt>
    <dgm:pt modelId="{52C2D663-6412-4A87-A974-941794C6F8A8}" type="pres">
      <dgm:prSet presAssocID="{AC6C9DD3-9D8F-44BD-8737-38FC581C9565}" presName="parTx" presStyleLbl="revTx" presStyleIdx="2" presStyleCnt="4">
        <dgm:presLayoutVars>
          <dgm:chMax val="0"/>
          <dgm:chPref val="0"/>
        </dgm:presLayoutVars>
      </dgm:prSet>
      <dgm:spPr/>
    </dgm:pt>
    <dgm:pt modelId="{6A8B4065-2A02-4615-B8D3-7A3C3F1015DF}" type="pres">
      <dgm:prSet presAssocID="{CD9B30C7-509B-445C-BC21-AD81548515A0}" presName="sibTrans" presStyleCnt="0"/>
      <dgm:spPr/>
    </dgm:pt>
    <dgm:pt modelId="{39EE89D1-F592-482C-9693-0C3EDE7308D2}" type="pres">
      <dgm:prSet presAssocID="{71DB7168-9863-4E4B-B3B3-4B322F91098D}" presName="compNode" presStyleCnt="0"/>
      <dgm:spPr/>
    </dgm:pt>
    <dgm:pt modelId="{99E16D32-BDF2-4D42-9654-760939CE9313}" type="pres">
      <dgm:prSet presAssocID="{71DB7168-9863-4E4B-B3B3-4B322F91098D}" presName="bgRect" presStyleLbl="bgShp" presStyleIdx="3" presStyleCnt="4"/>
      <dgm:spPr/>
    </dgm:pt>
    <dgm:pt modelId="{421F84D5-215A-4D70-B6BE-0AC26BA913FA}" type="pres">
      <dgm:prSet presAssocID="{71DB7168-9863-4E4B-B3B3-4B322F91098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7B241FE5-14E8-43C6-905F-2E52639C6E5F}" type="pres">
      <dgm:prSet presAssocID="{71DB7168-9863-4E4B-B3B3-4B322F91098D}" presName="spaceRect" presStyleCnt="0"/>
      <dgm:spPr/>
    </dgm:pt>
    <dgm:pt modelId="{A4C17ECC-991F-41B1-AEC2-46A40F388593}" type="pres">
      <dgm:prSet presAssocID="{71DB7168-9863-4E4B-B3B3-4B322F91098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262E30A-04BA-4FBF-B641-5493AFEE14DB}" type="presOf" srcId="{9BC92201-C7D5-4FF6-8227-4D7909B577E1}" destId="{0697327B-8D97-4A7C-BB7F-7B9C906C817F}" srcOrd="0" destOrd="0" presId="urn:microsoft.com/office/officeart/2018/2/layout/IconVerticalSolidList"/>
    <dgm:cxn modelId="{E580121A-CF2B-42EF-93A4-950024C9AEC9}" srcId="{5C372B2D-9043-4639-917E-0663917F27F2}" destId="{01463D04-AEE4-4146-BC5A-4F1C29573B22}" srcOrd="1" destOrd="0" parTransId="{DAD99D72-F689-4770-9547-0DAC8627FDDA}" sibTransId="{E58C37F2-D509-45BD-95EF-09E3CD837B8E}"/>
    <dgm:cxn modelId="{FFAEC91C-9D53-4FE8-BB4C-9080CCB8A40C}" type="presOf" srcId="{01463D04-AEE4-4146-BC5A-4F1C29573B22}" destId="{8707288B-F36B-49B2-83BF-D4F16D39A486}" srcOrd="0" destOrd="0" presId="urn:microsoft.com/office/officeart/2018/2/layout/IconVerticalSolidList"/>
    <dgm:cxn modelId="{9FFDD751-535B-424F-9887-DBEC819AED49}" type="presOf" srcId="{71DB7168-9863-4E4B-B3B3-4B322F91098D}" destId="{A4C17ECC-991F-41B1-AEC2-46A40F388593}" srcOrd="0" destOrd="0" presId="urn:microsoft.com/office/officeart/2018/2/layout/IconVerticalSolidList"/>
    <dgm:cxn modelId="{1458F39E-9D91-49FE-9F93-A4F5EE831FEF}" srcId="{5C372B2D-9043-4639-917E-0663917F27F2}" destId="{9BC92201-C7D5-4FF6-8227-4D7909B577E1}" srcOrd="0" destOrd="0" parTransId="{BE98AE6C-F2AD-496A-B02F-0A5690589B36}" sibTransId="{B0343A6A-E642-45B8-B7A1-74A7FAB55410}"/>
    <dgm:cxn modelId="{1E8388C0-50A8-4E81-9781-2DF8632342B3}" type="presOf" srcId="{5C372B2D-9043-4639-917E-0663917F27F2}" destId="{15734788-4F53-4573-A19B-ED32718A99C6}" srcOrd="0" destOrd="0" presId="urn:microsoft.com/office/officeart/2018/2/layout/IconVerticalSolidList"/>
    <dgm:cxn modelId="{FF1352C9-1886-471B-A4C1-77F6754AAEAD}" srcId="{5C372B2D-9043-4639-917E-0663917F27F2}" destId="{AC6C9DD3-9D8F-44BD-8737-38FC581C9565}" srcOrd="2" destOrd="0" parTransId="{74C175FD-A919-4BF5-B135-783F02C442BC}" sibTransId="{CD9B30C7-509B-445C-BC21-AD81548515A0}"/>
    <dgm:cxn modelId="{9E6D57D6-510E-4234-A163-42217B320C55}" srcId="{5C372B2D-9043-4639-917E-0663917F27F2}" destId="{71DB7168-9863-4E4B-B3B3-4B322F91098D}" srcOrd="3" destOrd="0" parTransId="{7C65982B-7195-4794-98B4-6CC3F3F3634D}" sibTransId="{272AE496-3BAB-46A8-A626-03C3A657CBC3}"/>
    <dgm:cxn modelId="{EFBC86D7-8725-44FD-9E44-7F7D2F4BE94E}" type="presOf" srcId="{AC6C9DD3-9D8F-44BD-8737-38FC581C9565}" destId="{52C2D663-6412-4A87-A974-941794C6F8A8}" srcOrd="0" destOrd="0" presId="urn:microsoft.com/office/officeart/2018/2/layout/IconVerticalSolidList"/>
    <dgm:cxn modelId="{99325A89-B95F-4709-8728-B142455609BF}" type="presParOf" srcId="{15734788-4F53-4573-A19B-ED32718A99C6}" destId="{8463AE19-81C3-4139-8660-E473628CB2FA}" srcOrd="0" destOrd="0" presId="urn:microsoft.com/office/officeart/2018/2/layout/IconVerticalSolidList"/>
    <dgm:cxn modelId="{7964035E-4C1C-4B5C-B027-69B85B0A7588}" type="presParOf" srcId="{8463AE19-81C3-4139-8660-E473628CB2FA}" destId="{CE4E6B4B-48FD-4F40-B1A9-C2979BE2AD23}" srcOrd="0" destOrd="0" presId="urn:microsoft.com/office/officeart/2018/2/layout/IconVerticalSolidList"/>
    <dgm:cxn modelId="{7AB31944-7404-4AAD-AF05-B106D02A5ED9}" type="presParOf" srcId="{8463AE19-81C3-4139-8660-E473628CB2FA}" destId="{BF8D696A-35D1-4DF8-85D7-23029573E544}" srcOrd="1" destOrd="0" presId="urn:microsoft.com/office/officeart/2018/2/layout/IconVerticalSolidList"/>
    <dgm:cxn modelId="{BB6EE4C5-9E56-40B4-A483-F017A4DD1B86}" type="presParOf" srcId="{8463AE19-81C3-4139-8660-E473628CB2FA}" destId="{E5948188-9FC9-4F64-AD81-E4DC4865EADE}" srcOrd="2" destOrd="0" presId="urn:microsoft.com/office/officeart/2018/2/layout/IconVerticalSolidList"/>
    <dgm:cxn modelId="{4F321891-2598-43C3-9924-5C52F8858F3B}" type="presParOf" srcId="{8463AE19-81C3-4139-8660-E473628CB2FA}" destId="{0697327B-8D97-4A7C-BB7F-7B9C906C817F}" srcOrd="3" destOrd="0" presId="urn:microsoft.com/office/officeart/2018/2/layout/IconVerticalSolidList"/>
    <dgm:cxn modelId="{11B9053F-C08C-4A07-A509-5F9CC7F046F3}" type="presParOf" srcId="{15734788-4F53-4573-A19B-ED32718A99C6}" destId="{7A095E3A-4841-4939-AF65-739E120C2410}" srcOrd="1" destOrd="0" presId="urn:microsoft.com/office/officeart/2018/2/layout/IconVerticalSolidList"/>
    <dgm:cxn modelId="{1BE1CC03-FD9F-44C5-A2F4-B80F474694F7}" type="presParOf" srcId="{15734788-4F53-4573-A19B-ED32718A99C6}" destId="{8E502CD5-65CE-4993-8D9D-A4C58F49AC28}" srcOrd="2" destOrd="0" presId="urn:microsoft.com/office/officeart/2018/2/layout/IconVerticalSolidList"/>
    <dgm:cxn modelId="{1B7B99CA-631B-429F-A7B7-0E1F8F40D85C}" type="presParOf" srcId="{8E502CD5-65CE-4993-8D9D-A4C58F49AC28}" destId="{8693D2F0-C508-4C4E-B11F-B2BCC924BFCC}" srcOrd="0" destOrd="0" presId="urn:microsoft.com/office/officeart/2018/2/layout/IconVerticalSolidList"/>
    <dgm:cxn modelId="{E30F7F66-FB96-4D2A-A7C7-853A95839822}" type="presParOf" srcId="{8E502CD5-65CE-4993-8D9D-A4C58F49AC28}" destId="{15B831EC-C48C-4E19-9A76-5C9E9BFA2D99}" srcOrd="1" destOrd="0" presId="urn:microsoft.com/office/officeart/2018/2/layout/IconVerticalSolidList"/>
    <dgm:cxn modelId="{839A3AE8-B9F1-40F7-836F-6872E01C179A}" type="presParOf" srcId="{8E502CD5-65CE-4993-8D9D-A4C58F49AC28}" destId="{9A1810DE-D19D-4E4D-9A09-EDE346F57B2A}" srcOrd="2" destOrd="0" presId="urn:microsoft.com/office/officeart/2018/2/layout/IconVerticalSolidList"/>
    <dgm:cxn modelId="{DFC59E02-8C21-411F-BE76-E5DD3D931158}" type="presParOf" srcId="{8E502CD5-65CE-4993-8D9D-A4C58F49AC28}" destId="{8707288B-F36B-49B2-83BF-D4F16D39A486}" srcOrd="3" destOrd="0" presId="urn:microsoft.com/office/officeart/2018/2/layout/IconVerticalSolidList"/>
    <dgm:cxn modelId="{B06CC659-88A8-4D68-BB3C-CF69B258C8A9}" type="presParOf" srcId="{15734788-4F53-4573-A19B-ED32718A99C6}" destId="{CFA1669B-2CEC-4F62-8683-672FC208B7D1}" srcOrd="3" destOrd="0" presId="urn:microsoft.com/office/officeart/2018/2/layout/IconVerticalSolidList"/>
    <dgm:cxn modelId="{D21CE3D4-F3C2-4C55-A0F5-2F611CB149EB}" type="presParOf" srcId="{15734788-4F53-4573-A19B-ED32718A99C6}" destId="{CE7FB4BF-4D28-421D-A5C2-1C0D696DEB8B}" srcOrd="4" destOrd="0" presId="urn:microsoft.com/office/officeart/2018/2/layout/IconVerticalSolidList"/>
    <dgm:cxn modelId="{2E88683F-1724-4653-B93D-5EC2B8AD6945}" type="presParOf" srcId="{CE7FB4BF-4D28-421D-A5C2-1C0D696DEB8B}" destId="{CA162AB1-A87C-4887-9737-2DA0AC9B335C}" srcOrd="0" destOrd="0" presId="urn:microsoft.com/office/officeart/2018/2/layout/IconVerticalSolidList"/>
    <dgm:cxn modelId="{6E5AD65B-148F-4350-BBF0-C51DC89F816E}" type="presParOf" srcId="{CE7FB4BF-4D28-421D-A5C2-1C0D696DEB8B}" destId="{93276DCB-CE97-4B7F-B72E-E46AE1011FEA}" srcOrd="1" destOrd="0" presId="urn:microsoft.com/office/officeart/2018/2/layout/IconVerticalSolidList"/>
    <dgm:cxn modelId="{5D4E104F-9CA0-41E2-9D6A-403620A9BECD}" type="presParOf" srcId="{CE7FB4BF-4D28-421D-A5C2-1C0D696DEB8B}" destId="{D819CCA6-8F44-4A32-8985-DC889869C53E}" srcOrd="2" destOrd="0" presId="urn:microsoft.com/office/officeart/2018/2/layout/IconVerticalSolidList"/>
    <dgm:cxn modelId="{6B427490-C3AA-489B-BB11-6875003EF578}" type="presParOf" srcId="{CE7FB4BF-4D28-421D-A5C2-1C0D696DEB8B}" destId="{52C2D663-6412-4A87-A974-941794C6F8A8}" srcOrd="3" destOrd="0" presId="urn:microsoft.com/office/officeart/2018/2/layout/IconVerticalSolidList"/>
    <dgm:cxn modelId="{7E85421B-EEE1-47A7-88F8-9627CD8E708C}" type="presParOf" srcId="{15734788-4F53-4573-A19B-ED32718A99C6}" destId="{6A8B4065-2A02-4615-B8D3-7A3C3F1015DF}" srcOrd="5" destOrd="0" presId="urn:microsoft.com/office/officeart/2018/2/layout/IconVerticalSolidList"/>
    <dgm:cxn modelId="{FFDA8EB7-F94C-4DBF-A834-D525B6781896}" type="presParOf" srcId="{15734788-4F53-4573-A19B-ED32718A99C6}" destId="{39EE89D1-F592-482C-9693-0C3EDE7308D2}" srcOrd="6" destOrd="0" presId="urn:microsoft.com/office/officeart/2018/2/layout/IconVerticalSolidList"/>
    <dgm:cxn modelId="{A6F06484-CFFB-4BAF-A966-DB755ECC1574}" type="presParOf" srcId="{39EE89D1-F592-482C-9693-0C3EDE7308D2}" destId="{99E16D32-BDF2-4D42-9654-760939CE9313}" srcOrd="0" destOrd="0" presId="urn:microsoft.com/office/officeart/2018/2/layout/IconVerticalSolidList"/>
    <dgm:cxn modelId="{953527B8-5ADA-4B9E-8EC0-053A182C808D}" type="presParOf" srcId="{39EE89D1-F592-482C-9693-0C3EDE7308D2}" destId="{421F84D5-215A-4D70-B6BE-0AC26BA913FA}" srcOrd="1" destOrd="0" presId="urn:microsoft.com/office/officeart/2018/2/layout/IconVerticalSolidList"/>
    <dgm:cxn modelId="{B5BA0472-6383-470E-A107-913EA37D6F13}" type="presParOf" srcId="{39EE89D1-F592-482C-9693-0C3EDE7308D2}" destId="{7B241FE5-14E8-43C6-905F-2E52639C6E5F}" srcOrd="2" destOrd="0" presId="urn:microsoft.com/office/officeart/2018/2/layout/IconVerticalSolidList"/>
    <dgm:cxn modelId="{5F0DE069-7B6E-47CB-84E4-123CD78FB4F6}" type="presParOf" srcId="{39EE89D1-F592-482C-9693-0C3EDE7308D2}" destId="{A4C17ECC-991F-41B1-AEC2-46A40F38859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E6B4B-48FD-4F40-B1A9-C2979BE2AD23}">
      <dsp:nvSpPr>
        <dsp:cNvPr id="0" name=""/>
        <dsp:cNvSpPr/>
      </dsp:nvSpPr>
      <dsp:spPr>
        <a:xfrm>
          <a:off x="0" y="1806"/>
          <a:ext cx="10515600" cy="91556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D696A-35D1-4DF8-85D7-23029573E544}">
      <dsp:nvSpPr>
        <dsp:cNvPr id="0" name=""/>
        <dsp:cNvSpPr/>
      </dsp:nvSpPr>
      <dsp:spPr>
        <a:xfrm>
          <a:off x="276958" y="207808"/>
          <a:ext cx="503560" cy="5035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7327B-8D97-4A7C-BB7F-7B9C906C817F}">
      <dsp:nvSpPr>
        <dsp:cNvPr id="0" name=""/>
        <dsp:cNvSpPr/>
      </dsp:nvSpPr>
      <dsp:spPr>
        <a:xfrm>
          <a:off x="1057476" y="1806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Micro breaks</a:t>
          </a:r>
          <a:r>
            <a:rPr lang="en-GB" sz="2200" kern="1200"/>
            <a:t>:  step away from your desk, stretch, take a short walk  around work area</a:t>
          </a:r>
          <a:endParaRPr lang="en-US" sz="2200" kern="1200"/>
        </a:p>
      </dsp:txBody>
      <dsp:txXfrm>
        <a:off x="1057476" y="1806"/>
        <a:ext cx="9458123" cy="915564"/>
      </dsp:txXfrm>
    </dsp:sp>
    <dsp:sp modelId="{8693D2F0-C508-4C4E-B11F-B2BCC924BFCC}">
      <dsp:nvSpPr>
        <dsp:cNvPr id="0" name=""/>
        <dsp:cNvSpPr/>
      </dsp:nvSpPr>
      <dsp:spPr>
        <a:xfrm>
          <a:off x="0" y="1146262"/>
          <a:ext cx="10515600" cy="91556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B831EC-C48C-4E19-9A76-5C9E9BFA2D99}">
      <dsp:nvSpPr>
        <dsp:cNvPr id="0" name=""/>
        <dsp:cNvSpPr/>
      </dsp:nvSpPr>
      <dsp:spPr>
        <a:xfrm>
          <a:off x="276958" y="1352264"/>
          <a:ext cx="503560" cy="5035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07288B-F36B-49B2-83BF-D4F16D39A486}">
      <dsp:nvSpPr>
        <dsp:cNvPr id="0" name=""/>
        <dsp:cNvSpPr/>
      </dsp:nvSpPr>
      <dsp:spPr>
        <a:xfrm>
          <a:off x="1057476" y="1146262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Regular short breaks</a:t>
          </a:r>
          <a:r>
            <a:rPr lang="en-GB" sz="2200" kern="1200"/>
            <a:t>:  Refreshment breaks, short walk around block, do not take work phone with you, especially effective in morning </a:t>
          </a:r>
          <a:endParaRPr lang="en-US" sz="2200" kern="1200"/>
        </a:p>
      </dsp:txBody>
      <dsp:txXfrm>
        <a:off x="1057476" y="1146262"/>
        <a:ext cx="9458123" cy="915564"/>
      </dsp:txXfrm>
    </dsp:sp>
    <dsp:sp modelId="{CA162AB1-A87C-4887-9737-2DA0AC9B335C}">
      <dsp:nvSpPr>
        <dsp:cNvPr id="0" name=""/>
        <dsp:cNvSpPr/>
      </dsp:nvSpPr>
      <dsp:spPr>
        <a:xfrm>
          <a:off x="0" y="2290717"/>
          <a:ext cx="10515600" cy="91556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76DCB-CE97-4B7F-B72E-E46AE1011FEA}">
      <dsp:nvSpPr>
        <dsp:cNvPr id="0" name=""/>
        <dsp:cNvSpPr/>
      </dsp:nvSpPr>
      <dsp:spPr>
        <a:xfrm>
          <a:off x="276958" y="2496719"/>
          <a:ext cx="503560" cy="5035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C2D663-6412-4A87-A974-941794C6F8A8}">
      <dsp:nvSpPr>
        <dsp:cNvPr id="0" name=""/>
        <dsp:cNvSpPr/>
      </dsp:nvSpPr>
      <dsp:spPr>
        <a:xfrm>
          <a:off x="1057476" y="2290717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Meal breaks</a:t>
          </a:r>
          <a:r>
            <a:rPr lang="en-GB" sz="2200" kern="1200"/>
            <a:t>: if possible get outdoors, breath in fresh air and sunshine (if we are fortune enough)</a:t>
          </a:r>
          <a:endParaRPr lang="en-US" sz="2200" kern="1200"/>
        </a:p>
      </dsp:txBody>
      <dsp:txXfrm>
        <a:off x="1057476" y="2290717"/>
        <a:ext cx="9458123" cy="915564"/>
      </dsp:txXfrm>
    </dsp:sp>
    <dsp:sp modelId="{99E16D32-BDF2-4D42-9654-760939CE9313}">
      <dsp:nvSpPr>
        <dsp:cNvPr id="0" name=""/>
        <dsp:cNvSpPr/>
      </dsp:nvSpPr>
      <dsp:spPr>
        <a:xfrm>
          <a:off x="0" y="3435173"/>
          <a:ext cx="10515600" cy="91556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1F84D5-215A-4D70-B6BE-0AC26BA913FA}">
      <dsp:nvSpPr>
        <dsp:cNvPr id="0" name=""/>
        <dsp:cNvSpPr/>
      </dsp:nvSpPr>
      <dsp:spPr>
        <a:xfrm>
          <a:off x="276958" y="3641175"/>
          <a:ext cx="503560" cy="5035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17ECC-991F-41B1-AEC2-46A40F388593}">
      <dsp:nvSpPr>
        <dsp:cNvPr id="0" name=""/>
        <dsp:cNvSpPr/>
      </dsp:nvSpPr>
      <dsp:spPr>
        <a:xfrm>
          <a:off x="1057476" y="3435173"/>
          <a:ext cx="9458123" cy="915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97" tIns="96897" rIns="96897" bIns="968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Schedule your regular and lunch breaks each day </a:t>
          </a:r>
          <a:endParaRPr lang="en-US" sz="2200" kern="1200"/>
        </a:p>
      </dsp:txBody>
      <dsp:txXfrm>
        <a:off x="1057476" y="3435173"/>
        <a:ext cx="9458123" cy="915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42650-B1DA-5CBE-975D-F97721365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0E268-2CDD-8EF3-7A5E-EF7F7EED4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C3D50-645F-FE8A-F070-1DE6B839A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B6A8D-C879-EE02-D455-2766CEF25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0F6C9-FB03-444D-22F8-2699BAA3F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7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7B28D-43CA-EF35-4E16-E2FD67F9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FC91E-B3A9-5105-9734-1CF0AF08E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84A04-1E88-FF6E-E935-13CF5E6AB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7A42D-05F8-00F0-C8A6-4AD6869C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D2737-771F-4EB7-7B8C-93C31BD9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09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E5CC7A-03D8-7D0B-817E-82BAEEF3AD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7D589-CECC-3F95-B886-23090F38E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0A853-4C25-0C70-F495-4016D5287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A7327-835B-3419-99C9-EA9A679EA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1C33D-CA18-1033-98C0-53D886870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70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AA9E-3A65-15AE-C36C-30FD85461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729CC-C828-FC83-6F66-C975A6D48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A1F27-1DEB-95D2-EB4C-EBA5032D0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89E35-E5D8-6527-9FDE-C85BE4916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DFE1A-C87C-DB45-8498-44542D3B3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53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EB8C7-BCA2-90CE-3100-5B836BAC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657D6-713A-CD6C-1F5C-C0EAF168D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00811-18CE-17EC-5F38-1CF0E855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D5C95-705D-A448-5917-B5D072D08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703F4-33CE-969B-49CD-441B6F511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78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C26C0-84D2-B4E7-9E01-DBEE794DB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09F9E-96EE-96FE-902A-2FC37CACE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6B4C6-B1C7-13A0-A60C-6970A070B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596490-5B49-8D90-9758-A7CDC8728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2B690-CA8D-A044-7688-78159B38D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FA5B5-395D-C6B8-9FDF-EF8D895A8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92F29-F645-5ABC-621C-E8AFA7A47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A556F-47D4-9D76-C90D-958C1DC7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D97B2-472A-F4A3-8412-90501D09D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4CB6A9-F2CD-03A2-EC0D-8B8C39E47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7CF6FE-2A06-8D75-391F-D378D476CC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68DF08-3D68-C98F-C678-B80BA142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510134-70E0-8772-4F7F-CFF85820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CFBCF2-13FD-C634-654A-B9D90237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58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514D8-2E43-3A41-19DF-C7ADF1755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2A39E9-AC07-00BA-ED85-7A0AC307D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25892-44C7-8418-6B37-52B087A04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E6EC6-6959-3AA7-1242-8E3A2129F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51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8D40E7-123A-2BA5-75E2-795FEDD8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EBB17C-FB3C-FC35-E693-3280D0B4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1BB59-99B7-828F-D85E-44AA49C9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90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B9A8A-E4AD-FDA3-47FC-A8EAB31E4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04949-63DA-3052-FBDF-6369BAD4C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26B7B1-799A-8097-51EE-C6DA689E0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9B362-2E2D-11F1-EE52-20D5BE19E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3ACD1-3E95-49F1-9D1B-7718554D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DEE92-8AF5-3DCD-FF02-CE5AC080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47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45234-4659-7F8A-6BB7-253A866E4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58B15F-9891-F759-C4A3-87EE298FF2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6D947-1A96-D9A7-F9AA-BBD960647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E962B-D0FA-ACCA-6EA0-1C2EF5056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124A2-821C-4F0F-2DDF-3B494CC9F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788DB-A324-7A5D-EE44-430624FA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4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96576-6AAD-6FCF-F49B-34249E6A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93B0-7519-2D7C-02AC-983D9445D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BBF2C-84B3-86FA-6EB3-F70E780CE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40F5BD-BEC1-404B-B008-2B85629025BA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53075-B6ED-5A5C-E8BE-055D833A1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57D6C-8D78-B765-23F1-5E25E8F56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CE0A3D-69C0-494E-BB67-A4B2BD09A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47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eel.com/blog/benefits-of-breaks-at-wor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offee">
            <a:extLst>
              <a:ext uri="{FF2B5EF4-FFF2-40B4-BE49-F238E27FC236}">
                <a16:creationId xmlns:a16="http://schemas.microsoft.com/office/drawing/2014/main" id="{20BD6DD4-6C87-E1C1-3DFD-38F6090A2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239" y="1525536"/>
            <a:ext cx="3775459" cy="3775459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2FB161-6FE9-BA31-A455-91D2730D1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5961" y="962526"/>
            <a:ext cx="5384800" cy="3210689"/>
          </a:xfrm>
        </p:spPr>
        <p:txBody>
          <a:bodyPr anchor="b">
            <a:normAutofit/>
          </a:bodyPr>
          <a:lstStyle/>
          <a:p>
            <a:pPr algn="l"/>
            <a:r>
              <a:rPr lang="en-GB" sz="7200"/>
              <a:t>Time for a Break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190F15-FCAA-C1C3-51F8-E5CDA408A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5961" y="4269462"/>
            <a:ext cx="4447444" cy="1711952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/>
              <a:t>Micro, Regular and Longer meal breaks</a:t>
            </a:r>
          </a:p>
          <a:p>
            <a:pPr algn="l"/>
            <a:r>
              <a:rPr lang="en-GB" sz="2000" dirty="0">
                <a:hlinkClick r:id="rId4"/>
              </a:rPr>
              <a:t>The Benefits of Breaks at Work and How To Maximize Them (deel.com)</a:t>
            </a:r>
            <a:endParaRPr lang="en-GB" sz="2000" dirty="0"/>
          </a:p>
          <a:p>
            <a:pPr algn="l"/>
            <a:r>
              <a:rPr lang="en-GB" sz="2000" dirty="0"/>
              <a:t>Shona Omand-Smith</a:t>
            </a:r>
          </a:p>
        </p:txBody>
      </p:sp>
    </p:spTree>
    <p:extLst>
      <p:ext uri="{BB962C8B-B14F-4D97-AF65-F5344CB8AC3E}">
        <p14:creationId xmlns:p14="http://schemas.microsoft.com/office/powerpoint/2010/main" val="20240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4A99BA-EFFA-41FD-AB1B-87BF973DB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GB" sz="5200" b="1"/>
              <a:t>Types of breaks </a:t>
            </a:r>
          </a:p>
        </p:txBody>
      </p:sp>
      <p:graphicFrame>
        <p:nvGraphicFramePr>
          <p:cNvPr id="35" name="Content Placeholder 2">
            <a:extLst>
              <a:ext uri="{FF2B5EF4-FFF2-40B4-BE49-F238E27FC236}">
                <a16:creationId xmlns:a16="http://schemas.microsoft.com/office/drawing/2014/main" id="{17330859-D4C6-558F-C9EB-A4D096B03A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00511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964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F06B7-7C0B-AF11-0A0F-BABB16B8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303" y="0"/>
            <a:ext cx="9849751" cy="1349671"/>
          </a:xfrm>
        </p:spPr>
        <p:txBody>
          <a:bodyPr anchor="b">
            <a:normAutofit/>
          </a:bodyPr>
          <a:lstStyle/>
          <a:p>
            <a:r>
              <a:rPr lang="en-GB" sz="5400" dirty="0"/>
              <a:t>Importance of breaks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DBEAD-FECD-81CA-310A-39DD75231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3" y="2350837"/>
            <a:ext cx="9849751" cy="303216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sz="2400" dirty="0"/>
              <a:t>You may think you are demonstrating your commitment and focus buy working without breaks; however you are being less productive and underperforming.</a:t>
            </a:r>
          </a:p>
          <a:p>
            <a:r>
              <a:rPr lang="en-GB" sz="2400" dirty="0"/>
              <a:t>Brain fog and fatigue</a:t>
            </a:r>
          </a:p>
          <a:p>
            <a:r>
              <a:rPr lang="en-GB" sz="2400" dirty="0"/>
              <a:t>Concentration diminishes</a:t>
            </a:r>
          </a:p>
          <a:p>
            <a:r>
              <a:rPr lang="en-GB" sz="2400" dirty="0"/>
              <a:t>Increased stress and burn out</a:t>
            </a:r>
          </a:p>
          <a:p>
            <a:r>
              <a:rPr lang="en-GB" sz="2400" dirty="0"/>
              <a:t>Poor decision making</a:t>
            </a:r>
          </a:p>
          <a:p>
            <a:r>
              <a:rPr lang="en-GB" sz="2400" dirty="0"/>
              <a:t>Reduced creativity</a:t>
            </a:r>
          </a:p>
          <a:p>
            <a:r>
              <a:rPr lang="en-GB" sz="2400" dirty="0"/>
              <a:t>Impacts physical and mental well-being</a:t>
            </a:r>
          </a:p>
          <a:p>
            <a:r>
              <a:rPr lang="en-GB" sz="2400" dirty="0"/>
              <a:t>Strains relationships (in work and out of work)</a:t>
            </a:r>
          </a:p>
          <a:p>
            <a:r>
              <a:rPr lang="en-GB" sz="2400" dirty="0"/>
              <a:t>Poor work life balance</a:t>
            </a:r>
          </a:p>
        </p:txBody>
      </p:sp>
    </p:spTree>
    <p:extLst>
      <p:ext uri="{BB962C8B-B14F-4D97-AF65-F5344CB8AC3E}">
        <p14:creationId xmlns:p14="http://schemas.microsoft.com/office/powerpoint/2010/main" val="71657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0CAE-17AE-3B42-F33D-7D08430D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r>
              <a:rPr lang="en-GB" sz="4600" b="1" dirty="0"/>
              <a:t>Maximise the effectiveness of breaks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72DCE-FB43-7AF9-6113-773FDB2B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anchor="ctr">
            <a:noAutofit/>
          </a:bodyPr>
          <a:lstStyle/>
          <a:p>
            <a:r>
              <a:rPr lang="en-GB" sz="2400" dirty="0"/>
              <a:t>Away from desk/ workplace</a:t>
            </a:r>
          </a:p>
          <a:p>
            <a:r>
              <a:rPr lang="en-GB" sz="2400" dirty="0"/>
              <a:t>Outside if possible</a:t>
            </a:r>
          </a:p>
          <a:p>
            <a:r>
              <a:rPr lang="en-GB" sz="2400" dirty="0"/>
              <a:t>Or change of scenery</a:t>
            </a:r>
          </a:p>
          <a:p>
            <a:r>
              <a:rPr lang="en-GB" sz="2400" dirty="0"/>
              <a:t>No work chat</a:t>
            </a:r>
          </a:p>
          <a:p>
            <a:r>
              <a:rPr lang="en-GB" sz="2400" dirty="0"/>
              <a:t>No checking work emails</a:t>
            </a:r>
          </a:p>
          <a:p>
            <a:r>
              <a:rPr lang="en-GB" sz="2400" dirty="0"/>
              <a:t>Distract yourself – listen to podcast, music or speak to a colleague</a:t>
            </a:r>
          </a:p>
          <a:p>
            <a:r>
              <a:rPr lang="en-GB" sz="2400" dirty="0"/>
              <a:t>Put the time in your diary as focus time – focus on yourself</a:t>
            </a:r>
          </a:p>
          <a:p>
            <a:r>
              <a:rPr lang="en-GB" sz="2400" dirty="0"/>
              <a:t>Eat something nourishing</a:t>
            </a:r>
          </a:p>
        </p:txBody>
      </p:sp>
    </p:spTree>
    <p:extLst>
      <p:ext uri="{BB962C8B-B14F-4D97-AF65-F5344CB8AC3E}">
        <p14:creationId xmlns:p14="http://schemas.microsoft.com/office/powerpoint/2010/main" val="9463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E8DE5-F5E2-2064-E54B-9793F2C74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3800"/>
              <a:t>Overcoming resistance or guilt associated with taking breaks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32F16-7814-3B81-9A94-7ED8AEA4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200" b="0" i="0">
                <a:effectLst/>
                <a:latin typeface="Inter"/>
              </a:rPr>
              <a:t>Educate yourself on the benefits of regular work breaks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b="0" i="0">
                <a:effectLst/>
                <a:latin typeface="Inter"/>
              </a:rPr>
              <a:t>Reframe breaks as an essential part of maintaining focus and achieving long-term productivity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b="0" i="0">
                <a:effectLst/>
                <a:latin typeface="Inter"/>
              </a:rPr>
              <a:t>Normalize breaks as a standard and healthy practice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b="0" i="0">
                <a:effectLst/>
                <a:latin typeface="Inter"/>
              </a:rPr>
              <a:t>Plan breaks in advance, treating them as non-negotiable commitments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b="0" i="0">
                <a:effectLst/>
                <a:latin typeface="Inter"/>
              </a:rPr>
              <a:t>Start with small steps and take micro-breaks before building up to longer breaks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b="0" i="0">
                <a:effectLst/>
                <a:latin typeface="Inter"/>
              </a:rPr>
              <a:t>Communicate your needs and intentions with your supervisor and colleagues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b="0" i="0">
                <a:effectLst/>
                <a:latin typeface="Inter"/>
              </a:rPr>
              <a:t>Lead by example and show your colleagues the benefits of breaks</a:t>
            </a:r>
          </a:p>
          <a:p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114179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Inter</vt:lpstr>
      <vt:lpstr>Office Theme</vt:lpstr>
      <vt:lpstr>Time for a Break</vt:lpstr>
      <vt:lpstr>Types of breaks </vt:lpstr>
      <vt:lpstr>Importance of breaks</vt:lpstr>
      <vt:lpstr>Maximise the effectiveness of breaks</vt:lpstr>
      <vt:lpstr>Overcoming resistance or guilt associated with taking breaks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for a Break</dc:title>
  <dc:creator>Shona Omand-Smith</dc:creator>
  <cp:lastModifiedBy>Shona Omand-Smith</cp:lastModifiedBy>
  <cp:revision>1</cp:revision>
  <dcterms:created xsi:type="dcterms:W3CDTF">2024-03-25T08:31:38Z</dcterms:created>
  <dcterms:modified xsi:type="dcterms:W3CDTF">2024-03-25T08:50:11Z</dcterms:modified>
</cp:coreProperties>
</file>