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na Omand-Smith" userId="193702bf-afad-4cc5-8a71-7e53acdee73c" providerId="ADAL" clId="{8B769A97-D48C-4E98-A161-395D4F1EC004}"/>
    <pc:docChg chg="modSld">
      <pc:chgData name="Shona Omand-Smith" userId="193702bf-afad-4cc5-8a71-7e53acdee73c" providerId="ADAL" clId="{8B769A97-D48C-4E98-A161-395D4F1EC004}" dt="2024-03-18T12:07:50.047" v="0" actId="1076"/>
      <pc:docMkLst>
        <pc:docMk/>
      </pc:docMkLst>
      <pc:sldChg chg="modSp mod">
        <pc:chgData name="Shona Omand-Smith" userId="193702bf-afad-4cc5-8a71-7e53acdee73c" providerId="ADAL" clId="{8B769A97-D48C-4E98-A161-395D4F1EC004}" dt="2024-03-18T12:07:50.047" v="0" actId="1076"/>
        <pc:sldMkLst>
          <pc:docMk/>
          <pc:sldMk cId="3486042275" sldId="256"/>
        </pc:sldMkLst>
        <pc:picChg chg="mod">
          <ac:chgData name="Shona Omand-Smith" userId="193702bf-afad-4cc5-8a71-7e53acdee73c" providerId="ADAL" clId="{8B769A97-D48C-4E98-A161-395D4F1EC004}" dt="2024-03-18T12:07:50.047" v="0" actId="1076"/>
          <ac:picMkLst>
            <pc:docMk/>
            <pc:sldMk cId="3486042275" sldId="256"/>
            <ac:picMk id="5" creationId="{E11A2674-6B10-E7D8-C6CE-AB200F81C2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0C68-9BA4-41D8-809A-E0A6EC95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D1C54-226D-166F-E1A3-8889F7266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6B0D9-1B68-1F5D-B202-13989074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07D5-E3B1-5B26-2BB4-049DF18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FF2FA-7983-7A98-07A7-63751368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1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A64F-3D0D-8CD7-58D6-C1AA13D9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75213-190E-26FB-F8C8-E4F958A17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BA400-13AC-A705-C282-5E004B05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4F843-30AB-6DD2-4F7B-7273E9B5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1C91D-F98B-028A-55C1-B90D5A78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2C52B-FBA4-3E2D-4D47-CE4356888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B936F-6115-CBC4-66C0-01D3009D0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DAA7-ECD5-5567-BF2E-BB35D488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9DBED-5CA0-5BF7-FD4E-B60BDDA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11263-EE44-BE16-DA16-9635E6A5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6318-8F5D-3952-0AEF-437DEBE5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2655-0421-95A0-8567-456A3F423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E5411-7598-0996-B0A8-EF44A460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EEA99-EEA0-C9B6-7050-9D51B68B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108E-0807-BFAC-5F82-E2604028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0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069-B4FE-DCAD-750C-9EA73417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1A1B-1AAA-CFB0-5F82-DC2B7FB33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88316-1880-D6C6-F410-88F7826A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013-8C99-DACB-CF3B-F4E6A96B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C206-D2B3-21E5-44DE-4731530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3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92E5-90B4-D8CB-9BAE-388E345A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D7E1-7FDA-C2D7-1F1E-DEEC86533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D1FFC-CA45-2BD8-83F0-00BF2F966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35C6D-8A8A-08C2-CF70-6684FF6C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3A463-34EC-EA64-919E-47EE310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28195-4C79-B963-2450-D0E123B4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394E-273B-64FF-4959-56430782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9CEE-C5CD-7592-7C1E-3591921A2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3E5EC-DD69-05E0-3DDA-A6B3F8CB2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E2947-182C-AD6F-5A6B-AC9832666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9E76F-402B-4915-1AA5-B43D06801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814E2-15E7-FAA1-4A87-19412F07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FFB10-F06F-5B78-2211-8EF8438E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ECC06-2C0B-6F73-650E-0EADB41C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5280-487C-3359-A34D-7E098A1E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0C949-1CF7-2AEA-AA35-89EF2B96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B5242-7D82-6F10-5A9A-93E8ACA3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7426B-887E-9C55-9CD8-16E1A56B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2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1A340-B038-8DA7-959D-4EDC04F0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5C900-C21A-1596-1632-2ACD8F88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CAC72-9082-B49F-440E-13194F7A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0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46F-E3C3-F976-747B-545DFA94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9E2E-86AA-770A-02CB-51026ED7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0546D-CB56-4DB4-2467-BF8A0A24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58C0C-B8AA-683F-F27D-02492700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1EA2-BF67-9D5B-A1FA-392FE3C3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680A4-67D4-ED4F-5349-FC5BBB11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B3C2-5237-D179-F9E7-E1BFA493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380A-060C-86AD-A6FB-84F026BBB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01260-612F-24A1-4B98-0422000C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5E23-952D-8723-0A8A-4A4C2424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00D16-6533-A086-EDE7-493FD4A5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6206-A0C3-A8BC-5630-608B3B94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0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EF8CD-9330-7674-B6F7-2B6D2469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3E14C-D9E3-E94A-F988-95627D5D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2D37-3A93-57C7-532C-24B20C261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D44523-CFE7-4042-9443-4960A9D7CC9E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50333-7FDE-864D-3B40-E290DBA88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2F7D2-5DCC-DADF-980D-B73A5294B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A1FB0-1984-4A52-AD6F-33F870FB2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9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me playing table with numbers">
            <a:extLst>
              <a:ext uri="{FF2B5EF4-FFF2-40B4-BE49-F238E27FC236}">
                <a16:creationId xmlns:a16="http://schemas.microsoft.com/office/drawing/2014/main" id="{E11A2674-6B10-E7D8-C6CE-AB200F81C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4154" b="-1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FE9F8-DBE8-1131-8F29-799AB607F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/>
              <a:t>Staff Breaks Bingo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541A0-5CDF-9E04-9D36-5E5AB18F5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/>
              <a:t>Mark off as many initiative as you can each week.</a:t>
            </a:r>
          </a:p>
        </p:txBody>
      </p:sp>
    </p:spTree>
    <p:extLst>
      <p:ext uri="{BB962C8B-B14F-4D97-AF65-F5344CB8AC3E}">
        <p14:creationId xmlns:p14="http://schemas.microsoft.com/office/powerpoint/2010/main" val="348604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38E41E-5A8E-9A82-2BF5-5DAF5EACF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7272"/>
              </p:ext>
            </p:extLst>
          </p:nvPr>
        </p:nvGraphicFramePr>
        <p:xfrm>
          <a:off x="0" y="0"/>
          <a:ext cx="12141580" cy="73665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8316">
                  <a:extLst>
                    <a:ext uri="{9D8B030D-6E8A-4147-A177-3AD203B41FA5}">
                      <a16:colId xmlns:a16="http://schemas.microsoft.com/office/drawing/2014/main" val="376080679"/>
                    </a:ext>
                  </a:extLst>
                </a:gridCol>
                <a:gridCol w="2428316">
                  <a:extLst>
                    <a:ext uri="{9D8B030D-6E8A-4147-A177-3AD203B41FA5}">
                      <a16:colId xmlns:a16="http://schemas.microsoft.com/office/drawing/2014/main" val="297825765"/>
                    </a:ext>
                  </a:extLst>
                </a:gridCol>
                <a:gridCol w="2428316">
                  <a:extLst>
                    <a:ext uri="{9D8B030D-6E8A-4147-A177-3AD203B41FA5}">
                      <a16:colId xmlns:a16="http://schemas.microsoft.com/office/drawing/2014/main" val="1430408504"/>
                    </a:ext>
                  </a:extLst>
                </a:gridCol>
                <a:gridCol w="2428316">
                  <a:extLst>
                    <a:ext uri="{9D8B030D-6E8A-4147-A177-3AD203B41FA5}">
                      <a16:colId xmlns:a16="http://schemas.microsoft.com/office/drawing/2014/main" val="1891347954"/>
                    </a:ext>
                  </a:extLst>
                </a:gridCol>
                <a:gridCol w="2428316">
                  <a:extLst>
                    <a:ext uri="{9D8B030D-6E8A-4147-A177-3AD203B41FA5}">
                      <a16:colId xmlns:a16="http://schemas.microsoft.com/office/drawing/2014/main" val="3316318665"/>
                    </a:ext>
                  </a:extLst>
                </a:gridCol>
              </a:tblGrid>
              <a:tr h="1251284">
                <a:tc>
                  <a:txBody>
                    <a:bodyPr/>
                    <a:lstStyle/>
                    <a:p>
                      <a:r>
                        <a:rPr lang="en-GB" b="0" dirty="0"/>
                        <a:t>Speak to someone you don’t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Take a walk around the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Go to a coffee shop and buy a coffee for someone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Do 10 desk push 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Find out about someone’s holiday plans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55746"/>
                  </a:ext>
                </a:extLst>
              </a:tr>
              <a:tr h="1651509">
                <a:tc>
                  <a:txBody>
                    <a:bodyPr/>
                    <a:lstStyle/>
                    <a:p>
                      <a:r>
                        <a:rPr lang="en-GB" dirty="0"/>
                        <a:t>Tell someone something about yourself which they don’t know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 up the number of minutes you have taken as breaks this week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 and sit in a new part of the building for your break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 to a podcast during your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 some colouring in during your break.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93996"/>
                  </a:ext>
                </a:extLst>
              </a:tr>
              <a:tr h="1903473">
                <a:tc>
                  <a:txBody>
                    <a:bodyPr/>
                    <a:lstStyle/>
                    <a:p>
                      <a:r>
                        <a:rPr lang="en-GB" dirty="0"/>
                        <a:t>Build in protected time in your diary for this next week to take an am, pm and lunch break.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Buy something nice (and healthy) to share with colleagues at break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Invite someone to come with you for a walk.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Within your team set up a ‘blue Peter’ totaliser on the wall to show number of minutes of breaks taken.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Make sure your breakout areas are pleasant and attractive spaces by bringing in a bunch of flowers.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52305"/>
                  </a:ext>
                </a:extLst>
              </a:tr>
              <a:tr h="1651509">
                <a:tc>
                  <a:txBody>
                    <a:bodyPr/>
                    <a:lstStyle/>
                    <a:p>
                      <a:r>
                        <a:rPr lang="en-GB" dirty="0"/>
                        <a:t>Ask for ideas to improve your breakout areas and give best idea a voucher for a coffee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Set up a ‘Fancy piece’ Friday to encourage people to bring in something nice to share (doesn’t have to be a Friday) make it a rule that everyone stops for 10 mins at 3pm for example.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Take time away from desk to focus on a pet project which will benefit own/ others or organisation, have your coffee while you do so.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 there is someone you admire, want to know more about or just meet – set up a coffee meeting.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you build in opportunities for walking meetings instead of always being at your desk….remember those phone calls we used to make!!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33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1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Staff Breaks Bingo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Breaks Bingo</dc:title>
  <dc:creator>Shona Omand-Smith</dc:creator>
  <cp:lastModifiedBy>Shona Omand-Smith</cp:lastModifiedBy>
  <cp:revision>1</cp:revision>
  <dcterms:created xsi:type="dcterms:W3CDTF">2024-03-15T11:53:20Z</dcterms:created>
  <dcterms:modified xsi:type="dcterms:W3CDTF">2024-03-18T12:08:00Z</dcterms:modified>
</cp:coreProperties>
</file>