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B3526-4FF5-4AE0-84AD-FE5C4C8CC731}" vWet="4" dt="2024-03-06T09:11:52.908"/>
    <p1510:client id="{9D370DCA-CB22-4689-95E8-96EBEC1E060F}" v="280" dt="2024-03-06T09:47:3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E09BB-75C4-4300-9170-0363D0A4BF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BE124A-80EE-43F8-B58F-6CE4E48F2716}">
      <dgm:prSet custT="1"/>
      <dgm:spPr/>
      <dgm:t>
        <a:bodyPr/>
        <a:lstStyle/>
        <a:p>
          <a:r>
            <a:rPr lang="en-GB" sz="2400" b="1" dirty="0"/>
            <a:t>What’s the story that is being told?</a:t>
          </a:r>
          <a:endParaRPr lang="en-US" sz="2400" dirty="0"/>
        </a:p>
      </dgm:t>
    </dgm:pt>
    <dgm:pt modelId="{40745EA6-1F54-4858-AB5D-BD9A2F0332A8}" type="parTrans" cxnId="{630F91A2-100B-4EF2-9668-4881C0231781}">
      <dgm:prSet/>
      <dgm:spPr/>
      <dgm:t>
        <a:bodyPr/>
        <a:lstStyle/>
        <a:p>
          <a:endParaRPr lang="en-US"/>
        </a:p>
      </dgm:t>
    </dgm:pt>
    <dgm:pt modelId="{3AAF44D0-7D77-4DBA-8F92-45C4DE0E391E}" type="sibTrans" cxnId="{630F91A2-100B-4EF2-9668-4881C0231781}">
      <dgm:prSet/>
      <dgm:spPr/>
      <dgm:t>
        <a:bodyPr/>
        <a:lstStyle/>
        <a:p>
          <a:endParaRPr lang="en-US"/>
        </a:p>
      </dgm:t>
    </dgm:pt>
    <dgm:pt modelId="{9BE0A9E6-FE22-487E-B39F-6A83635CBCF5}">
      <dgm:prSet custT="1"/>
      <dgm:spPr/>
      <dgm:t>
        <a:bodyPr/>
        <a:lstStyle/>
        <a:p>
          <a:r>
            <a:rPr lang="en-GB" sz="2400" b="1" dirty="0"/>
            <a:t>What are colleagues saying, thinking, feeling, hearing, doing?</a:t>
          </a:r>
          <a:endParaRPr lang="en-US" sz="2400" dirty="0"/>
        </a:p>
      </dgm:t>
    </dgm:pt>
    <dgm:pt modelId="{342A9F30-F74F-4390-AEF9-52C530F06CA8}" type="parTrans" cxnId="{8F7FC027-9C4F-4236-8878-938E4C1D51D9}">
      <dgm:prSet/>
      <dgm:spPr/>
      <dgm:t>
        <a:bodyPr/>
        <a:lstStyle/>
        <a:p>
          <a:endParaRPr lang="en-US"/>
        </a:p>
      </dgm:t>
    </dgm:pt>
    <dgm:pt modelId="{0C6EE38F-6B8C-4D55-9790-613AAD94773C}" type="sibTrans" cxnId="{8F7FC027-9C4F-4236-8878-938E4C1D51D9}">
      <dgm:prSet/>
      <dgm:spPr/>
      <dgm:t>
        <a:bodyPr/>
        <a:lstStyle/>
        <a:p>
          <a:endParaRPr lang="en-US"/>
        </a:p>
      </dgm:t>
    </dgm:pt>
    <dgm:pt modelId="{6B4CAD60-1A1F-4794-8A28-F98E1572602D}" type="pres">
      <dgm:prSet presAssocID="{9D7E09BB-75C4-4300-9170-0363D0A4BF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5CDC0A-3A56-4F17-80DD-1812B6C8021B}" type="pres">
      <dgm:prSet presAssocID="{E1BE124A-80EE-43F8-B58F-6CE4E48F2716}" presName="hierRoot1" presStyleCnt="0"/>
      <dgm:spPr/>
    </dgm:pt>
    <dgm:pt modelId="{9AEFC514-0332-4C7A-9FC8-638D65E8DF45}" type="pres">
      <dgm:prSet presAssocID="{E1BE124A-80EE-43F8-B58F-6CE4E48F2716}" presName="composite" presStyleCnt="0"/>
      <dgm:spPr/>
    </dgm:pt>
    <dgm:pt modelId="{A12A0428-F09E-446B-85C7-ED53B9E75BE6}" type="pres">
      <dgm:prSet presAssocID="{E1BE124A-80EE-43F8-B58F-6CE4E48F2716}" presName="background" presStyleLbl="node0" presStyleIdx="0" presStyleCnt="2"/>
      <dgm:spPr/>
    </dgm:pt>
    <dgm:pt modelId="{61DCF544-9323-4A1D-B70B-09B4FFC37932}" type="pres">
      <dgm:prSet presAssocID="{E1BE124A-80EE-43F8-B58F-6CE4E48F2716}" presName="text" presStyleLbl="fgAcc0" presStyleIdx="0" presStyleCnt="2">
        <dgm:presLayoutVars>
          <dgm:chPref val="3"/>
        </dgm:presLayoutVars>
      </dgm:prSet>
      <dgm:spPr/>
    </dgm:pt>
    <dgm:pt modelId="{0C6E6F89-5845-4117-9D92-E58396726BB7}" type="pres">
      <dgm:prSet presAssocID="{E1BE124A-80EE-43F8-B58F-6CE4E48F2716}" presName="hierChild2" presStyleCnt="0"/>
      <dgm:spPr/>
    </dgm:pt>
    <dgm:pt modelId="{7F61449E-70BF-4366-A16F-0CE355E7118A}" type="pres">
      <dgm:prSet presAssocID="{9BE0A9E6-FE22-487E-B39F-6A83635CBCF5}" presName="hierRoot1" presStyleCnt="0"/>
      <dgm:spPr/>
    </dgm:pt>
    <dgm:pt modelId="{48634A23-94FF-4FA1-A716-0451E875B7E4}" type="pres">
      <dgm:prSet presAssocID="{9BE0A9E6-FE22-487E-B39F-6A83635CBCF5}" presName="composite" presStyleCnt="0"/>
      <dgm:spPr/>
    </dgm:pt>
    <dgm:pt modelId="{277A201A-2FE3-4BFB-92D4-3FEB4DD4CA27}" type="pres">
      <dgm:prSet presAssocID="{9BE0A9E6-FE22-487E-B39F-6A83635CBCF5}" presName="background" presStyleLbl="node0" presStyleIdx="1" presStyleCnt="2"/>
      <dgm:spPr/>
    </dgm:pt>
    <dgm:pt modelId="{1123D23A-3BDF-4FDB-B373-074308278C94}" type="pres">
      <dgm:prSet presAssocID="{9BE0A9E6-FE22-487E-B39F-6A83635CBCF5}" presName="text" presStyleLbl="fgAcc0" presStyleIdx="1" presStyleCnt="2">
        <dgm:presLayoutVars>
          <dgm:chPref val="3"/>
        </dgm:presLayoutVars>
      </dgm:prSet>
      <dgm:spPr/>
    </dgm:pt>
    <dgm:pt modelId="{07A42986-2AA6-4B09-83B1-AFF7488BE102}" type="pres">
      <dgm:prSet presAssocID="{9BE0A9E6-FE22-487E-B39F-6A83635CBCF5}" presName="hierChild2" presStyleCnt="0"/>
      <dgm:spPr/>
    </dgm:pt>
  </dgm:ptLst>
  <dgm:cxnLst>
    <dgm:cxn modelId="{8F7FC027-9C4F-4236-8878-938E4C1D51D9}" srcId="{9D7E09BB-75C4-4300-9170-0363D0A4BF6F}" destId="{9BE0A9E6-FE22-487E-B39F-6A83635CBCF5}" srcOrd="1" destOrd="0" parTransId="{342A9F30-F74F-4390-AEF9-52C530F06CA8}" sibTransId="{0C6EE38F-6B8C-4D55-9790-613AAD94773C}"/>
    <dgm:cxn modelId="{1A3AA83B-F2FB-41C7-9382-2843E244174D}" type="presOf" srcId="{E1BE124A-80EE-43F8-B58F-6CE4E48F2716}" destId="{61DCF544-9323-4A1D-B70B-09B4FFC37932}" srcOrd="0" destOrd="0" presId="urn:microsoft.com/office/officeart/2005/8/layout/hierarchy1"/>
    <dgm:cxn modelId="{A2ED7D97-5695-4BDA-98FB-964603213E36}" type="presOf" srcId="{9BE0A9E6-FE22-487E-B39F-6A83635CBCF5}" destId="{1123D23A-3BDF-4FDB-B373-074308278C94}" srcOrd="0" destOrd="0" presId="urn:microsoft.com/office/officeart/2005/8/layout/hierarchy1"/>
    <dgm:cxn modelId="{630F91A2-100B-4EF2-9668-4881C0231781}" srcId="{9D7E09BB-75C4-4300-9170-0363D0A4BF6F}" destId="{E1BE124A-80EE-43F8-B58F-6CE4E48F2716}" srcOrd="0" destOrd="0" parTransId="{40745EA6-1F54-4858-AB5D-BD9A2F0332A8}" sibTransId="{3AAF44D0-7D77-4DBA-8F92-45C4DE0E391E}"/>
    <dgm:cxn modelId="{A201ECC8-3647-4360-9509-44344454254F}" type="presOf" srcId="{9D7E09BB-75C4-4300-9170-0363D0A4BF6F}" destId="{6B4CAD60-1A1F-4794-8A28-F98E1572602D}" srcOrd="0" destOrd="0" presId="urn:microsoft.com/office/officeart/2005/8/layout/hierarchy1"/>
    <dgm:cxn modelId="{CA145345-31EC-4913-A855-FA203E071386}" type="presParOf" srcId="{6B4CAD60-1A1F-4794-8A28-F98E1572602D}" destId="{B65CDC0A-3A56-4F17-80DD-1812B6C8021B}" srcOrd="0" destOrd="0" presId="urn:microsoft.com/office/officeart/2005/8/layout/hierarchy1"/>
    <dgm:cxn modelId="{0D8D4620-3651-48F5-82A5-8A4BDD99C79D}" type="presParOf" srcId="{B65CDC0A-3A56-4F17-80DD-1812B6C8021B}" destId="{9AEFC514-0332-4C7A-9FC8-638D65E8DF45}" srcOrd="0" destOrd="0" presId="urn:microsoft.com/office/officeart/2005/8/layout/hierarchy1"/>
    <dgm:cxn modelId="{48DBF229-3A0A-4271-BAAD-36A1EABD8314}" type="presParOf" srcId="{9AEFC514-0332-4C7A-9FC8-638D65E8DF45}" destId="{A12A0428-F09E-446B-85C7-ED53B9E75BE6}" srcOrd="0" destOrd="0" presId="urn:microsoft.com/office/officeart/2005/8/layout/hierarchy1"/>
    <dgm:cxn modelId="{07085CEB-7758-4146-A329-1519A73D98BB}" type="presParOf" srcId="{9AEFC514-0332-4C7A-9FC8-638D65E8DF45}" destId="{61DCF544-9323-4A1D-B70B-09B4FFC37932}" srcOrd="1" destOrd="0" presId="urn:microsoft.com/office/officeart/2005/8/layout/hierarchy1"/>
    <dgm:cxn modelId="{0AAC013D-AC39-4AC3-9751-FF1A0D72E138}" type="presParOf" srcId="{B65CDC0A-3A56-4F17-80DD-1812B6C8021B}" destId="{0C6E6F89-5845-4117-9D92-E58396726BB7}" srcOrd="1" destOrd="0" presId="urn:microsoft.com/office/officeart/2005/8/layout/hierarchy1"/>
    <dgm:cxn modelId="{BF3C7907-01FA-460C-A5AE-86E4B364194F}" type="presParOf" srcId="{6B4CAD60-1A1F-4794-8A28-F98E1572602D}" destId="{7F61449E-70BF-4366-A16F-0CE355E7118A}" srcOrd="1" destOrd="0" presId="urn:microsoft.com/office/officeart/2005/8/layout/hierarchy1"/>
    <dgm:cxn modelId="{5BDEC093-8FD7-4351-A3A6-7FC60689D635}" type="presParOf" srcId="{7F61449E-70BF-4366-A16F-0CE355E7118A}" destId="{48634A23-94FF-4FA1-A716-0451E875B7E4}" srcOrd="0" destOrd="0" presId="urn:microsoft.com/office/officeart/2005/8/layout/hierarchy1"/>
    <dgm:cxn modelId="{DDE68FB9-619B-40F0-9E5E-A08880D9B8E8}" type="presParOf" srcId="{48634A23-94FF-4FA1-A716-0451E875B7E4}" destId="{277A201A-2FE3-4BFB-92D4-3FEB4DD4CA27}" srcOrd="0" destOrd="0" presId="urn:microsoft.com/office/officeart/2005/8/layout/hierarchy1"/>
    <dgm:cxn modelId="{F93C5AB1-6EFA-42BA-BB03-8E5D56AE293E}" type="presParOf" srcId="{48634A23-94FF-4FA1-A716-0451E875B7E4}" destId="{1123D23A-3BDF-4FDB-B373-074308278C94}" srcOrd="1" destOrd="0" presId="urn:microsoft.com/office/officeart/2005/8/layout/hierarchy1"/>
    <dgm:cxn modelId="{B1568084-A62C-4A2D-BCF0-5047FFCF4A90}" type="presParOf" srcId="{7F61449E-70BF-4366-A16F-0CE355E7118A}" destId="{07A42986-2AA6-4B09-83B1-AFF7488BE1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BF04B-3158-4F01-8C81-935CD88788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91FAC-7CE3-4784-AAEA-E45FE99E6D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makes you feel valued at work?</a:t>
          </a:r>
          <a:endParaRPr lang="en-US"/>
        </a:p>
      </dgm:t>
    </dgm:pt>
    <dgm:pt modelId="{135CDD74-CE91-4DB7-8712-EAABC3FDBA50}" type="parTrans" cxnId="{0CF3950E-AB35-479C-85D3-F336198E63CC}">
      <dgm:prSet/>
      <dgm:spPr/>
      <dgm:t>
        <a:bodyPr/>
        <a:lstStyle/>
        <a:p>
          <a:endParaRPr lang="en-US"/>
        </a:p>
      </dgm:t>
    </dgm:pt>
    <dgm:pt modelId="{722D2951-6910-4C1D-86DB-EE8F2CD9DF44}" type="sibTrans" cxnId="{0CF3950E-AB35-479C-85D3-F336198E63CC}">
      <dgm:prSet/>
      <dgm:spPr/>
      <dgm:t>
        <a:bodyPr/>
        <a:lstStyle/>
        <a:p>
          <a:endParaRPr lang="en-US"/>
        </a:p>
      </dgm:t>
    </dgm:pt>
    <dgm:pt modelId="{42461AE8-4AF6-4976-ADF7-83E6B6F5A31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does not make you feel valued?</a:t>
          </a:r>
          <a:endParaRPr lang="en-US"/>
        </a:p>
      </dgm:t>
    </dgm:pt>
    <dgm:pt modelId="{8722622F-5B82-4021-84E7-91EBD7F1CF68}" type="parTrans" cxnId="{6B5360C2-0473-4D4F-BAC9-C6E682C6BF81}">
      <dgm:prSet/>
      <dgm:spPr/>
      <dgm:t>
        <a:bodyPr/>
        <a:lstStyle/>
        <a:p>
          <a:endParaRPr lang="en-US"/>
        </a:p>
      </dgm:t>
    </dgm:pt>
    <dgm:pt modelId="{6B627DC7-9E44-4B69-88BD-E63224913E11}" type="sibTrans" cxnId="{6B5360C2-0473-4D4F-BAC9-C6E682C6BF81}">
      <dgm:prSet/>
      <dgm:spPr/>
      <dgm:t>
        <a:bodyPr/>
        <a:lstStyle/>
        <a:p>
          <a:endParaRPr lang="en-US"/>
        </a:p>
      </dgm:t>
    </dgm:pt>
    <dgm:pt modelId="{7CDCA823-CC29-44AE-987F-2D40A6D3CF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At work, in what ways do you show value to others?</a:t>
          </a:r>
          <a:endParaRPr lang="en-US"/>
        </a:p>
      </dgm:t>
    </dgm:pt>
    <dgm:pt modelId="{131A0FE7-2F44-4270-A9F1-E73F71F70343}" type="parTrans" cxnId="{B4D86F6E-F5DF-46B4-B862-18C4529E0157}">
      <dgm:prSet/>
      <dgm:spPr/>
      <dgm:t>
        <a:bodyPr/>
        <a:lstStyle/>
        <a:p>
          <a:endParaRPr lang="en-US"/>
        </a:p>
      </dgm:t>
    </dgm:pt>
    <dgm:pt modelId="{D240D354-DC93-4792-A9C6-6BB1EEC2A78C}" type="sibTrans" cxnId="{B4D86F6E-F5DF-46B4-B862-18C4529E0157}">
      <dgm:prSet/>
      <dgm:spPr/>
      <dgm:t>
        <a:bodyPr/>
        <a:lstStyle/>
        <a:p>
          <a:endParaRPr lang="en-US"/>
        </a:p>
      </dgm:t>
    </dgm:pt>
    <dgm:pt modelId="{691675CB-E4D6-4A87-B563-2CD8174F2F6B}" type="pres">
      <dgm:prSet presAssocID="{1D8BF04B-3158-4F01-8C81-935CD8878868}" presName="root" presStyleCnt="0">
        <dgm:presLayoutVars>
          <dgm:dir/>
          <dgm:resizeHandles val="exact"/>
        </dgm:presLayoutVars>
      </dgm:prSet>
      <dgm:spPr/>
    </dgm:pt>
    <dgm:pt modelId="{A8AC0F58-49CF-4170-A699-F9C6F621EF54}" type="pres">
      <dgm:prSet presAssocID="{A6E91FAC-7CE3-4784-AAEA-E45FE99E6D60}" presName="compNode" presStyleCnt="0"/>
      <dgm:spPr/>
    </dgm:pt>
    <dgm:pt modelId="{FF0B332D-4C3E-4231-9BD3-BA55F421ACAF}" type="pres">
      <dgm:prSet presAssocID="{A6E91FAC-7CE3-4784-AAEA-E45FE99E6D60}" presName="bgRect" presStyleLbl="bgShp" presStyleIdx="0" presStyleCnt="3"/>
      <dgm:spPr/>
    </dgm:pt>
    <dgm:pt modelId="{28CB0CB5-FECE-4BCE-BF56-DBF139C84E13}" type="pres">
      <dgm:prSet presAssocID="{A6E91FAC-7CE3-4784-AAEA-E45FE99E6D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543AD506-65B9-474C-8A3F-E245587B2B30}" type="pres">
      <dgm:prSet presAssocID="{A6E91FAC-7CE3-4784-AAEA-E45FE99E6D60}" presName="spaceRect" presStyleCnt="0"/>
      <dgm:spPr/>
    </dgm:pt>
    <dgm:pt modelId="{512C2CE8-EC2A-4BB1-80C9-115DB7CF9ED6}" type="pres">
      <dgm:prSet presAssocID="{A6E91FAC-7CE3-4784-AAEA-E45FE99E6D60}" presName="parTx" presStyleLbl="revTx" presStyleIdx="0" presStyleCnt="3">
        <dgm:presLayoutVars>
          <dgm:chMax val="0"/>
          <dgm:chPref val="0"/>
        </dgm:presLayoutVars>
      </dgm:prSet>
      <dgm:spPr/>
    </dgm:pt>
    <dgm:pt modelId="{58DED35B-E3D6-42CE-B8BF-AD3F9FBA2546}" type="pres">
      <dgm:prSet presAssocID="{722D2951-6910-4C1D-86DB-EE8F2CD9DF44}" presName="sibTrans" presStyleCnt="0"/>
      <dgm:spPr/>
    </dgm:pt>
    <dgm:pt modelId="{A2A36ABA-A4E1-44FE-9CAA-53A2014BF264}" type="pres">
      <dgm:prSet presAssocID="{42461AE8-4AF6-4976-ADF7-83E6B6F5A317}" presName="compNode" presStyleCnt="0"/>
      <dgm:spPr/>
    </dgm:pt>
    <dgm:pt modelId="{3AEE8D57-C070-4CEE-9893-EA27B1FBA06B}" type="pres">
      <dgm:prSet presAssocID="{42461AE8-4AF6-4976-ADF7-83E6B6F5A317}" presName="bgRect" presStyleLbl="bgShp" presStyleIdx="1" presStyleCnt="3"/>
      <dgm:spPr/>
    </dgm:pt>
    <dgm:pt modelId="{A41422DC-F8F5-4F5E-B70B-698B70DF48C4}" type="pres">
      <dgm:prSet presAssocID="{42461AE8-4AF6-4976-ADF7-83E6B6F5A3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8057F8C4-667C-44D9-B16E-BEDAA23FB34E}" type="pres">
      <dgm:prSet presAssocID="{42461AE8-4AF6-4976-ADF7-83E6B6F5A317}" presName="spaceRect" presStyleCnt="0"/>
      <dgm:spPr/>
    </dgm:pt>
    <dgm:pt modelId="{42106F20-0A7C-4540-856E-2C661A9708E9}" type="pres">
      <dgm:prSet presAssocID="{42461AE8-4AF6-4976-ADF7-83E6B6F5A317}" presName="parTx" presStyleLbl="revTx" presStyleIdx="1" presStyleCnt="3">
        <dgm:presLayoutVars>
          <dgm:chMax val="0"/>
          <dgm:chPref val="0"/>
        </dgm:presLayoutVars>
      </dgm:prSet>
      <dgm:spPr/>
    </dgm:pt>
    <dgm:pt modelId="{4530B679-BA55-4569-9998-417B84F66822}" type="pres">
      <dgm:prSet presAssocID="{6B627DC7-9E44-4B69-88BD-E63224913E11}" presName="sibTrans" presStyleCnt="0"/>
      <dgm:spPr/>
    </dgm:pt>
    <dgm:pt modelId="{3DA17006-3608-48F4-ADBD-0AA55C7FF241}" type="pres">
      <dgm:prSet presAssocID="{7CDCA823-CC29-44AE-987F-2D40A6D3CF9D}" presName="compNode" presStyleCnt="0"/>
      <dgm:spPr/>
    </dgm:pt>
    <dgm:pt modelId="{0B876333-6B73-448B-9FA2-73DADAAF588D}" type="pres">
      <dgm:prSet presAssocID="{7CDCA823-CC29-44AE-987F-2D40A6D3CF9D}" presName="bgRect" presStyleLbl="bgShp" presStyleIdx="2" presStyleCnt="3"/>
      <dgm:spPr/>
    </dgm:pt>
    <dgm:pt modelId="{16B1292B-E868-4A88-AD6B-A493839BE7A1}" type="pres">
      <dgm:prSet presAssocID="{7CDCA823-CC29-44AE-987F-2D40A6D3CF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4427A565-853E-43E0-AF2C-CB27C5ADF0B5}" type="pres">
      <dgm:prSet presAssocID="{7CDCA823-CC29-44AE-987F-2D40A6D3CF9D}" presName="spaceRect" presStyleCnt="0"/>
      <dgm:spPr/>
    </dgm:pt>
    <dgm:pt modelId="{5309C90C-A347-4FEF-B24F-ECB86AC7F245}" type="pres">
      <dgm:prSet presAssocID="{7CDCA823-CC29-44AE-987F-2D40A6D3CF9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F3950E-AB35-479C-85D3-F336198E63CC}" srcId="{1D8BF04B-3158-4F01-8C81-935CD8878868}" destId="{A6E91FAC-7CE3-4784-AAEA-E45FE99E6D60}" srcOrd="0" destOrd="0" parTransId="{135CDD74-CE91-4DB7-8712-EAABC3FDBA50}" sibTransId="{722D2951-6910-4C1D-86DB-EE8F2CD9DF44}"/>
    <dgm:cxn modelId="{C3430769-530C-4DAE-8D78-BE66E6F31388}" type="presOf" srcId="{1D8BF04B-3158-4F01-8C81-935CD8878868}" destId="{691675CB-E4D6-4A87-B563-2CD8174F2F6B}" srcOrd="0" destOrd="0" presId="urn:microsoft.com/office/officeart/2018/2/layout/IconVerticalSolidList"/>
    <dgm:cxn modelId="{B4D86F6E-F5DF-46B4-B862-18C4529E0157}" srcId="{1D8BF04B-3158-4F01-8C81-935CD8878868}" destId="{7CDCA823-CC29-44AE-987F-2D40A6D3CF9D}" srcOrd="2" destOrd="0" parTransId="{131A0FE7-2F44-4270-A9F1-E73F71F70343}" sibTransId="{D240D354-DC93-4792-A9C6-6BB1EEC2A78C}"/>
    <dgm:cxn modelId="{21AA167C-F4C7-4124-AB07-3D23B446D085}" type="presOf" srcId="{42461AE8-4AF6-4976-ADF7-83E6B6F5A317}" destId="{42106F20-0A7C-4540-856E-2C661A9708E9}" srcOrd="0" destOrd="0" presId="urn:microsoft.com/office/officeart/2018/2/layout/IconVerticalSolidList"/>
    <dgm:cxn modelId="{74166F86-9D26-4B95-9473-B587AD0AA860}" type="presOf" srcId="{A6E91FAC-7CE3-4784-AAEA-E45FE99E6D60}" destId="{512C2CE8-EC2A-4BB1-80C9-115DB7CF9ED6}" srcOrd="0" destOrd="0" presId="urn:microsoft.com/office/officeart/2018/2/layout/IconVerticalSolidList"/>
    <dgm:cxn modelId="{F78F9DC1-7E72-4F37-87A6-B4EE82B3D20D}" type="presOf" srcId="{7CDCA823-CC29-44AE-987F-2D40A6D3CF9D}" destId="{5309C90C-A347-4FEF-B24F-ECB86AC7F245}" srcOrd="0" destOrd="0" presId="urn:microsoft.com/office/officeart/2018/2/layout/IconVerticalSolidList"/>
    <dgm:cxn modelId="{6B5360C2-0473-4D4F-BAC9-C6E682C6BF81}" srcId="{1D8BF04B-3158-4F01-8C81-935CD8878868}" destId="{42461AE8-4AF6-4976-ADF7-83E6B6F5A317}" srcOrd="1" destOrd="0" parTransId="{8722622F-5B82-4021-84E7-91EBD7F1CF68}" sibTransId="{6B627DC7-9E44-4B69-88BD-E63224913E11}"/>
    <dgm:cxn modelId="{875193D4-BB60-4F50-84FB-373B68A459BF}" type="presParOf" srcId="{691675CB-E4D6-4A87-B563-2CD8174F2F6B}" destId="{A8AC0F58-49CF-4170-A699-F9C6F621EF54}" srcOrd="0" destOrd="0" presId="urn:microsoft.com/office/officeart/2018/2/layout/IconVerticalSolidList"/>
    <dgm:cxn modelId="{E356FD5D-D9A5-429C-B778-01FC2BB6219F}" type="presParOf" srcId="{A8AC0F58-49CF-4170-A699-F9C6F621EF54}" destId="{FF0B332D-4C3E-4231-9BD3-BA55F421ACAF}" srcOrd="0" destOrd="0" presId="urn:microsoft.com/office/officeart/2018/2/layout/IconVerticalSolidList"/>
    <dgm:cxn modelId="{F691E7CF-B632-4056-9210-24938A765308}" type="presParOf" srcId="{A8AC0F58-49CF-4170-A699-F9C6F621EF54}" destId="{28CB0CB5-FECE-4BCE-BF56-DBF139C84E13}" srcOrd="1" destOrd="0" presId="urn:microsoft.com/office/officeart/2018/2/layout/IconVerticalSolidList"/>
    <dgm:cxn modelId="{3E0A2677-A5AB-4E20-9B6D-2B032EF66844}" type="presParOf" srcId="{A8AC0F58-49CF-4170-A699-F9C6F621EF54}" destId="{543AD506-65B9-474C-8A3F-E245587B2B30}" srcOrd="2" destOrd="0" presId="urn:microsoft.com/office/officeart/2018/2/layout/IconVerticalSolidList"/>
    <dgm:cxn modelId="{B093BBDE-FC51-4151-B319-7016E4B2AD85}" type="presParOf" srcId="{A8AC0F58-49CF-4170-A699-F9C6F621EF54}" destId="{512C2CE8-EC2A-4BB1-80C9-115DB7CF9ED6}" srcOrd="3" destOrd="0" presId="urn:microsoft.com/office/officeart/2018/2/layout/IconVerticalSolidList"/>
    <dgm:cxn modelId="{D9A17B00-E47B-4A84-B4B0-659598B2957E}" type="presParOf" srcId="{691675CB-E4D6-4A87-B563-2CD8174F2F6B}" destId="{58DED35B-E3D6-42CE-B8BF-AD3F9FBA2546}" srcOrd="1" destOrd="0" presId="urn:microsoft.com/office/officeart/2018/2/layout/IconVerticalSolidList"/>
    <dgm:cxn modelId="{66149812-D5AB-4BBD-B8A8-4A42BDC4C94C}" type="presParOf" srcId="{691675CB-E4D6-4A87-B563-2CD8174F2F6B}" destId="{A2A36ABA-A4E1-44FE-9CAA-53A2014BF264}" srcOrd="2" destOrd="0" presId="urn:microsoft.com/office/officeart/2018/2/layout/IconVerticalSolidList"/>
    <dgm:cxn modelId="{F18CEB00-2744-480A-B7AF-54A62BC80DB2}" type="presParOf" srcId="{A2A36ABA-A4E1-44FE-9CAA-53A2014BF264}" destId="{3AEE8D57-C070-4CEE-9893-EA27B1FBA06B}" srcOrd="0" destOrd="0" presId="urn:microsoft.com/office/officeart/2018/2/layout/IconVerticalSolidList"/>
    <dgm:cxn modelId="{5949A80F-CC40-49A1-9712-62C62B3969BD}" type="presParOf" srcId="{A2A36ABA-A4E1-44FE-9CAA-53A2014BF264}" destId="{A41422DC-F8F5-4F5E-B70B-698B70DF48C4}" srcOrd="1" destOrd="0" presId="urn:microsoft.com/office/officeart/2018/2/layout/IconVerticalSolidList"/>
    <dgm:cxn modelId="{07DB7103-E9FA-4630-B559-9DFAD8F468F6}" type="presParOf" srcId="{A2A36ABA-A4E1-44FE-9CAA-53A2014BF264}" destId="{8057F8C4-667C-44D9-B16E-BEDAA23FB34E}" srcOrd="2" destOrd="0" presId="urn:microsoft.com/office/officeart/2018/2/layout/IconVerticalSolidList"/>
    <dgm:cxn modelId="{3F091DA8-3094-421C-8704-06179A764E68}" type="presParOf" srcId="{A2A36ABA-A4E1-44FE-9CAA-53A2014BF264}" destId="{42106F20-0A7C-4540-856E-2C661A9708E9}" srcOrd="3" destOrd="0" presId="urn:microsoft.com/office/officeart/2018/2/layout/IconVerticalSolidList"/>
    <dgm:cxn modelId="{43092FB3-8C96-4132-B485-7DAC9F420DF7}" type="presParOf" srcId="{691675CB-E4D6-4A87-B563-2CD8174F2F6B}" destId="{4530B679-BA55-4569-9998-417B84F66822}" srcOrd="3" destOrd="0" presId="urn:microsoft.com/office/officeart/2018/2/layout/IconVerticalSolidList"/>
    <dgm:cxn modelId="{687F35D6-02B6-45B9-8825-B584809C1D23}" type="presParOf" srcId="{691675CB-E4D6-4A87-B563-2CD8174F2F6B}" destId="{3DA17006-3608-48F4-ADBD-0AA55C7FF241}" srcOrd="4" destOrd="0" presId="urn:microsoft.com/office/officeart/2018/2/layout/IconVerticalSolidList"/>
    <dgm:cxn modelId="{66DD4B60-278F-401C-BB4B-E3D64028C49C}" type="presParOf" srcId="{3DA17006-3608-48F4-ADBD-0AA55C7FF241}" destId="{0B876333-6B73-448B-9FA2-73DADAAF588D}" srcOrd="0" destOrd="0" presId="urn:microsoft.com/office/officeart/2018/2/layout/IconVerticalSolidList"/>
    <dgm:cxn modelId="{BF9D0522-9D7B-4A33-A1CB-9B1CC481D818}" type="presParOf" srcId="{3DA17006-3608-48F4-ADBD-0AA55C7FF241}" destId="{16B1292B-E868-4A88-AD6B-A493839BE7A1}" srcOrd="1" destOrd="0" presId="urn:microsoft.com/office/officeart/2018/2/layout/IconVerticalSolidList"/>
    <dgm:cxn modelId="{B39CD88A-564D-479A-A85A-059E1AD5A20E}" type="presParOf" srcId="{3DA17006-3608-48F4-ADBD-0AA55C7FF241}" destId="{4427A565-853E-43E0-AF2C-CB27C5ADF0B5}" srcOrd="2" destOrd="0" presId="urn:microsoft.com/office/officeart/2018/2/layout/IconVerticalSolidList"/>
    <dgm:cxn modelId="{750FA0E7-8393-479D-A601-710005314568}" type="presParOf" srcId="{3DA17006-3608-48F4-ADBD-0AA55C7FF241}" destId="{5309C90C-A347-4FEF-B24F-ECB86AC7F2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A0428-F09E-446B-85C7-ED53B9E75BE6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CF544-9323-4A1D-B70B-09B4FFC37932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What’s the story that is being told?</a:t>
          </a:r>
          <a:endParaRPr lang="en-US" sz="2400" kern="1200" dirty="0"/>
        </a:p>
      </dsp:txBody>
      <dsp:txXfrm>
        <a:off x="608661" y="692298"/>
        <a:ext cx="4508047" cy="2799040"/>
      </dsp:txXfrm>
    </dsp:sp>
    <dsp:sp modelId="{277A201A-2FE3-4BFB-92D4-3FEB4DD4CA27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3D23A-3BDF-4FDB-B373-074308278C94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What are colleagues saying, thinking, feeling, hearing, doing?</a:t>
          </a:r>
          <a:endParaRPr lang="en-US" sz="24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B332D-4C3E-4231-9BD3-BA55F421ACAF}">
      <dsp:nvSpPr>
        <dsp:cNvPr id="0" name=""/>
        <dsp:cNvSpPr/>
      </dsp:nvSpPr>
      <dsp:spPr>
        <a:xfrm>
          <a:off x="0" y="433"/>
          <a:ext cx="4818888" cy="1014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B0CB5-FECE-4BCE-BF56-DBF139C84E13}">
      <dsp:nvSpPr>
        <dsp:cNvPr id="0" name=""/>
        <dsp:cNvSpPr/>
      </dsp:nvSpPr>
      <dsp:spPr>
        <a:xfrm>
          <a:off x="306814" y="228642"/>
          <a:ext cx="557844" cy="5578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C2CE8-EC2A-4BB1-80C9-115DB7CF9ED6}">
      <dsp:nvSpPr>
        <dsp:cNvPr id="0" name=""/>
        <dsp:cNvSpPr/>
      </dsp:nvSpPr>
      <dsp:spPr>
        <a:xfrm>
          <a:off x="1171474" y="433"/>
          <a:ext cx="3647413" cy="101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43" tIns="107343" rIns="107343" bIns="10734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What makes you feel valued at work?</a:t>
          </a:r>
          <a:endParaRPr lang="en-US" sz="2400" kern="1200"/>
        </a:p>
      </dsp:txBody>
      <dsp:txXfrm>
        <a:off x="1171474" y="433"/>
        <a:ext cx="3647413" cy="1014263"/>
      </dsp:txXfrm>
    </dsp:sp>
    <dsp:sp modelId="{3AEE8D57-C070-4CEE-9893-EA27B1FBA06B}">
      <dsp:nvSpPr>
        <dsp:cNvPr id="0" name=""/>
        <dsp:cNvSpPr/>
      </dsp:nvSpPr>
      <dsp:spPr>
        <a:xfrm>
          <a:off x="0" y="1268262"/>
          <a:ext cx="4818888" cy="1014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422DC-F8F5-4F5E-B70B-698B70DF48C4}">
      <dsp:nvSpPr>
        <dsp:cNvPr id="0" name=""/>
        <dsp:cNvSpPr/>
      </dsp:nvSpPr>
      <dsp:spPr>
        <a:xfrm>
          <a:off x="306814" y="1496472"/>
          <a:ext cx="557844" cy="5578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06F20-0A7C-4540-856E-2C661A9708E9}">
      <dsp:nvSpPr>
        <dsp:cNvPr id="0" name=""/>
        <dsp:cNvSpPr/>
      </dsp:nvSpPr>
      <dsp:spPr>
        <a:xfrm>
          <a:off x="1171474" y="1268262"/>
          <a:ext cx="3647413" cy="101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43" tIns="107343" rIns="107343" bIns="10734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What does not make you feel valued?</a:t>
          </a:r>
          <a:endParaRPr lang="en-US" sz="2400" kern="1200"/>
        </a:p>
      </dsp:txBody>
      <dsp:txXfrm>
        <a:off x="1171474" y="1268262"/>
        <a:ext cx="3647413" cy="1014263"/>
      </dsp:txXfrm>
    </dsp:sp>
    <dsp:sp modelId="{0B876333-6B73-448B-9FA2-73DADAAF588D}">
      <dsp:nvSpPr>
        <dsp:cNvPr id="0" name=""/>
        <dsp:cNvSpPr/>
      </dsp:nvSpPr>
      <dsp:spPr>
        <a:xfrm>
          <a:off x="0" y="2536092"/>
          <a:ext cx="4818888" cy="1014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1292B-E868-4A88-AD6B-A493839BE7A1}">
      <dsp:nvSpPr>
        <dsp:cNvPr id="0" name=""/>
        <dsp:cNvSpPr/>
      </dsp:nvSpPr>
      <dsp:spPr>
        <a:xfrm>
          <a:off x="306814" y="2764301"/>
          <a:ext cx="557844" cy="5578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9C90C-A347-4FEF-B24F-ECB86AC7F245}">
      <dsp:nvSpPr>
        <dsp:cNvPr id="0" name=""/>
        <dsp:cNvSpPr/>
      </dsp:nvSpPr>
      <dsp:spPr>
        <a:xfrm>
          <a:off x="1171474" y="2536092"/>
          <a:ext cx="3647413" cy="101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43" tIns="107343" rIns="107343" bIns="10734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At work, in what ways do you show value to others?</a:t>
          </a:r>
          <a:endParaRPr lang="en-US" sz="2400" kern="1200"/>
        </a:p>
      </dsp:txBody>
      <dsp:txXfrm>
        <a:off x="1171474" y="2536092"/>
        <a:ext cx="3647413" cy="1014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78D1-B0B3-A6D0-2DE0-0B57F94DF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74618-5CB4-A1BD-979B-2A4111C35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0F31-F1CC-0007-136B-380CBA57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2BB55-FF0C-64DB-FA28-6AA12665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E880-F8B8-8099-0497-93DC30BA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A898-CF54-0775-C042-A19DA768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93470-2DDF-FF1F-D948-4044880AC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9A5F-C60B-0233-738A-23CDD363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B5B7C-D589-8D2E-0D43-9220E2EB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0253B-258A-B5C3-ED75-890DAAB3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E4BAE-9213-3BB5-5539-96151C693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F150A-3253-4127-5617-30A941204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24C3-12C5-B765-9205-ED61C9CE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749A-F552-808A-F98D-40DBF6C4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AA1BC-4230-E3EC-D024-D4029AFF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4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29FB-2180-71EE-11D4-B1EADE8D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CB13-8C93-2F93-3D62-F8C22CA6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A29-9D90-1D69-5FDC-D022CCED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C3B3-8E36-C5EF-CBFA-DCB7F074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ADB2F-9A14-A7A6-6D15-C45D59D8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261D-53C6-B8F8-7AEA-841BA53E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CBA0B-6C5F-645F-09E8-7ACC7A16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FB78D-4B22-01D0-359D-65C05BFE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49F63-AAE8-687E-585A-B263230D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CED1-E787-5DF0-B9EA-93332A48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99A6-8E73-7420-1317-6941F2EF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D5CE3-4D70-E8B2-3B42-A9768DD81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0A855-7F8A-4E6B-4AE3-8048EFAD6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258F2-605B-F11B-9A47-0A647FF3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CE5B3-412E-5965-758D-EB1114EE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D12A3-D31F-70D3-A04E-B0D059F1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6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88DB-E6EE-4EB6-1460-1633DCC9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AFEA7-3C60-A147-C93C-EFA6A74B8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2D379-4467-F6AF-B709-9E83D80F5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C6305-24A2-5110-6842-F44976289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0E8DE-4202-3B33-DC76-8A59AFE6D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F31D4-99A4-0719-FC1E-8F4105BC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CC4A2-91CE-257D-1509-FCE3A4CE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0A4AF-5165-7A83-B9F1-B0F4A748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2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E2AE-E0CB-16DB-B365-DA3DA0A1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EBA2C-2E5C-7E5B-855C-67682E0A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043CF-3018-0F8F-D01B-12185A98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87C9E-0CF1-FC85-BD8D-38E9D722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5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A1AB4-BE51-BFB3-E776-1845DD1A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97752-0838-AEAE-DFF7-E7899BC4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BC32C-C725-5DF4-81B9-C4103197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7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7609-FC67-58E1-1231-04E9F61E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A64B7-313D-10FA-8406-DA60F2E7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9CDAA-F5A7-C68C-5E43-7A13F8F5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75425-B328-3A7C-BBAF-403FFB3E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4F71F-12FE-B201-EE4C-CA2C5137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49B62-0174-A27D-C8B5-94A681E8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7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4A212-E445-A5A8-B352-8C7D7B6B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8F7C7-C775-0405-E749-435C24966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72E16-9387-E489-F1A4-5DBFFBE6B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23670-747F-B035-531E-FCCFC6AD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18371-64E8-279C-7B34-8861E59E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5CDAC-B044-B964-52B1-D25AB56C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2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3F0C2-824B-459F-EECC-46428E1F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479E3-E01E-5D19-931F-9228D557E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5689-F684-2AF1-64B6-B2EBE8DE9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D81B-A58D-44C6-B81E-A68009E2799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6D605-8671-4DFB-1ADF-02D8E672F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AED64-DC09-8310-4689-04CEB2DE6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4B01-99CF-42E8-96F0-01F566FE9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e/LCbqqRhZAc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BD380C-B453-04B8-41B7-61833B49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At the ACHSCP conference on 29</a:t>
            </a:r>
            <a:r>
              <a:rPr lang="en-US" sz="4100" b="1" kern="1200" baseline="300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</a:t>
            </a:r>
            <a:r>
              <a:rPr lang="en-US" sz="4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February 2024 we considered how to make our </a:t>
            </a:r>
            <a:r>
              <a:rPr lang="en-US" sz="41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organisation</a:t>
            </a:r>
            <a:r>
              <a:rPr lang="en-US" sz="4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 place where people feel truly valued at work.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629FB-ACD4-1BED-CB37-5477AFCF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785" y="643467"/>
            <a:ext cx="53757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809A1-AB0F-C1C0-4A65-1698A6BB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GB" sz="3600" b="1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Imagine you wake up in a year's time you see an article about how </a:t>
            </a:r>
            <a:br>
              <a:rPr lang="en-GB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ACHSCP is a place of work where people feel truly valued </a:t>
            </a:r>
            <a:br>
              <a:rPr lang="en-GB" sz="2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5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0C06D1-B233-D323-2A26-456B3289A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1979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69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C629FB-ACD4-1BED-CB37-5477AFCF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95" y="1605432"/>
            <a:ext cx="1465833" cy="17240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52F83B7-406D-D62A-9F91-F8D40771CA1B}"/>
              </a:ext>
            </a:extLst>
          </p:cNvPr>
          <p:cNvSpPr/>
          <p:nvPr/>
        </p:nvSpPr>
        <p:spPr>
          <a:xfrm>
            <a:off x="4048487" y="2467482"/>
            <a:ext cx="3343493" cy="2328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ACHSCP is a place of work where people feel truly valued.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These are the dreams they have of a </a:t>
            </a:r>
            <a:r>
              <a:rPr lang="en-US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perfect</a:t>
            </a:r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 Health and Social care Partnership in 2025</a:t>
            </a:r>
            <a:endParaRPr lang="en-US" sz="1800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7A0A87BB-4BD1-0467-B896-6D4E8F83B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11" y="0"/>
            <a:ext cx="2324575" cy="2508068"/>
          </a:xfrm>
          <a:prstGeom prst="rect">
            <a:avLst/>
          </a:prstGeom>
        </p:spPr>
      </p:pic>
      <p:pic>
        <p:nvPicPr>
          <p:cNvPr id="9" name="Picture 8" descr="A piece of paper with a face drawn on it&#10;&#10;Description automatically generated">
            <a:extLst>
              <a:ext uri="{FF2B5EF4-FFF2-40B4-BE49-F238E27FC236}">
                <a16:creationId xmlns:a16="http://schemas.microsoft.com/office/drawing/2014/main" id="{DDEDF41B-EF08-6D76-FAEB-5DBE519ED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7" y="2398288"/>
            <a:ext cx="1547447" cy="2158226"/>
          </a:xfrm>
          <a:prstGeom prst="rect">
            <a:avLst/>
          </a:prstGeom>
        </p:spPr>
      </p:pic>
      <p:pic>
        <p:nvPicPr>
          <p:cNvPr id="12" name="Picture 11" descr="A white paper with drawings on it&#10;&#10;Description automatically generated">
            <a:extLst>
              <a:ext uri="{FF2B5EF4-FFF2-40B4-BE49-F238E27FC236}">
                <a16:creationId xmlns:a16="http://schemas.microsoft.com/office/drawing/2014/main" id="{8D51F187-6B8C-8C26-F0DE-D8A1FC349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74" y="61314"/>
            <a:ext cx="2402542" cy="2861235"/>
          </a:xfrm>
          <a:prstGeom prst="rect">
            <a:avLst/>
          </a:prstGeom>
        </p:spPr>
      </p:pic>
      <p:pic>
        <p:nvPicPr>
          <p:cNvPr id="14" name="Picture 13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00CCBCBE-912B-9DF3-5B40-050A97A3D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41" y="3669263"/>
            <a:ext cx="3052075" cy="2929275"/>
          </a:xfrm>
          <a:prstGeom prst="rect">
            <a:avLst/>
          </a:prstGeom>
        </p:spPr>
      </p:pic>
      <p:pic>
        <p:nvPicPr>
          <p:cNvPr id="17" name="Picture 16" descr="A drawing of a face on a piece of paper&#10;&#10;Description automatically generated">
            <a:extLst>
              <a:ext uri="{FF2B5EF4-FFF2-40B4-BE49-F238E27FC236}">
                <a16:creationId xmlns:a16="http://schemas.microsoft.com/office/drawing/2014/main" id="{649E75A6-BAC4-A142-4199-C0C872071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43" y="4648072"/>
            <a:ext cx="1598911" cy="2283593"/>
          </a:xfrm>
          <a:prstGeom prst="rect">
            <a:avLst/>
          </a:prstGeom>
        </p:spPr>
      </p:pic>
      <p:pic>
        <p:nvPicPr>
          <p:cNvPr id="19" name="Picture 18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1E09DE93-2B8A-C320-B8A0-51A0DE146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6" y="4217354"/>
            <a:ext cx="3022680" cy="2283594"/>
          </a:xfrm>
          <a:prstGeom prst="rect">
            <a:avLst/>
          </a:prstGeom>
        </p:spPr>
      </p:pic>
      <p:pic>
        <p:nvPicPr>
          <p:cNvPr id="21" name="Picture 20" descr="A paper with a drawing of a spoon and a fork&#10;&#10;Description automatically generated">
            <a:extLst>
              <a:ext uri="{FF2B5EF4-FFF2-40B4-BE49-F238E27FC236}">
                <a16:creationId xmlns:a16="http://schemas.microsoft.com/office/drawing/2014/main" id="{BC579845-9517-15AB-B993-C591C92EA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12" y="-69194"/>
            <a:ext cx="2402542" cy="24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0D1EC-9467-426B-4340-54677CB7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GB" sz="2800" dirty="0"/>
              <a:t>We want to know about how you feel valued at work?</a:t>
            </a:r>
          </a:p>
        </p:txBody>
      </p:sp>
      <p:pic>
        <p:nvPicPr>
          <p:cNvPr id="4" name="Picture 3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37DE785B-728D-3C0E-317F-874A2BBE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39" y="1663054"/>
            <a:ext cx="5458968" cy="4380766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81A0DF4-1313-0A23-3980-539E47B88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300142"/>
              </p:ext>
            </p:extLst>
          </p:nvPr>
        </p:nvGraphicFramePr>
        <p:xfrm>
          <a:off x="6739128" y="2664886"/>
          <a:ext cx="4818888" cy="355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744F68-18EA-FD04-F937-D4CCA71C2E08}"/>
              </a:ext>
            </a:extLst>
          </p:cNvPr>
          <p:cNvSpPr txBox="1"/>
          <p:nvPr/>
        </p:nvSpPr>
        <p:spPr>
          <a:xfrm>
            <a:off x="1450077" y="56175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hlinkClick r:id="rId8"/>
              </a:rPr>
              <a:t>https://forms.office.com/e/LCbqqRhZAc</a:t>
            </a:r>
            <a:endParaRPr lang="en-GB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5CB20-3ABD-ACF9-4B55-347EAD232EB7}"/>
              </a:ext>
            </a:extLst>
          </p:cNvPr>
          <p:cNvSpPr txBox="1"/>
          <p:nvPr/>
        </p:nvSpPr>
        <p:spPr>
          <a:xfrm>
            <a:off x="539931" y="252549"/>
            <a:ext cx="1078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Join the 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7D359-8161-AB1A-069B-1EA1B02E64A0}"/>
              </a:ext>
            </a:extLst>
          </p:cNvPr>
          <p:cNvSpPr txBox="1"/>
          <p:nvPr/>
        </p:nvSpPr>
        <p:spPr>
          <a:xfrm>
            <a:off x="714698" y="6317038"/>
            <a:ext cx="51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This form will close on the 29</a:t>
            </a:r>
            <a:r>
              <a:rPr lang="en-GB" b="1" baseline="30000" dirty="0"/>
              <a:t>th</a:t>
            </a:r>
            <a:r>
              <a:rPr lang="en-GB" b="1" dirty="0"/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388965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a23ca3-1684-430a-b1f1-4c8948f3620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AE415F4447F49B607D9919708FB0F" ma:contentTypeVersion="13" ma:contentTypeDescription="Create a new document." ma:contentTypeScope="" ma:versionID="80dc89302bfe0f4f969a4e58d1b47d61">
  <xsd:schema xmlns:xsd="http://www.w3.org/2001/XMLSchema" xmlns:xs="http://www.w3.org/2001/XMLSchema" xmlns:p="http://schemas.microsoft.com/office/2006/metadata/properties" xmlns:ns2="84a23ca3-1684-430a-b1f1-4c8948f3620e" xmlns:ns3="bb1a5f02-1d91-4af7-b1b8-c89874cc3b9b" targetNamespace="http://schemas.microsoft.com/office/2006/metadata/properties" ma:root="true" ma:fieldsID="5e7445f789d58133d60e99f013b39bb3" ns2:_="" ns3:_="">
    <xsd:import namespace="84a23ca3-1684-430a-b1f1-4c8948f3620e"/>
    <xsd:import namespace="bb1a5f02-1d91-4af7-b1b8-c89874cc3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23ca3-1684-430a-b1f1-4c8948f36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5b2e48-97ae-4553-b8ed-1f344090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5f02-1d91-4af7-b1b8-c89874cc3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044844-7666-4315-B90E-DDFFF801C8AA}">
  <ds:schemaRefs>
    <ds:schemaRef ds:uri="1211a468-7821-481f-b134-f95ef4b2afc5"/>
    <ds:schemaRef ds:uri="45ead876-5059-4586-bba1-749edf9ebe2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9D2AD4-7F31-4398-A9C9-AD3125784087}"/>
</file>

<file path=customXml/itemProps3.xml><?xml version="1.0" encoding="utf-8"?>
<ds:datastoreItem xmlns:ds="http://schemas.openxmlformats.org/officeDocument/2006/customXml" ds:itemID="{1C43E5D1-35E9-4410-945C-B3E0102E62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 At the ACHSCP conference on 29th February 2024 we considered how to make our organisation a place where people feel truly valued at work.</vt:lpstr>
      <vt:lpstr> Imagine you wake up in a year's time you see an article about how  ACHSCP is a place of work where people feel truly valued  </vt:lpstr>
      <vt:lpstr>PowerPoint Presentation</vt:lpstr>
      <vt:lpstr>We want to know about how you feel valued at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write up</dc:title>
  <dc:creator>Fiona Nairn</dc:creator>
  <cp:lastModifiedBy>Grace Milne</cp:lastModifiedBy>
  <cp:revision>3</cp:revision>
  <dcterms:created xsi:type="dcterms:W3CDTF">2024-03-05T09:00:13Z</dcterms:created>
  <dcterms:modified xsi:type="dcterms:W3CDTF">2024-03-18T16:06:09Z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0x0101001A2AE415F4447F49B607D9919708FB0F</vt:lpwstr>
  </property>
  <property fmtid="{D5CDD505-2E9C-101B-9397-08002B2CF9AE}" pid="3" name="MediaServiceImageTags">
    <vt:lpwstr/>
  </property>
</Properties>
</file>