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  <p:sldMasterId id="2147483684" r:id="rId7"/>
  </p:sldMasterIdLst>
  <p:notesMasterIdLst>
    <p:notesMasterId r:id="rId21"/>
  </p:notesMasterIdLst>
  <p:sldIdLst>
    <p:sldId id="260" r:id="rId8"/>
    <p:sldId id="494" r:id="rId9"/>
    <p:sldId id="546" r:id="rId10"/>
    <p:sldId id="542" r:id="rId11"/>
    <p:sldId id="540" r:id="rId12"/>
    <p:sldId id="258" r:id="rId13"/>
    <p:sldId id="257" r:id="rId14"/>
    <p:sldId id="539" r:id="rId15"/>
    <p:sldId id="259" r:id="rId16"/>
    <p:sldId id="544" r:id="rId17"/>
    <p:sldId id="545" r:id="rId18"/>
    <p:sldId id="543" r:id="rId19"/>
    <p:sldId id="25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3EB7E2-7CA3-4BE5-98FE-FF0F12419B70}" v="801" dt="2024-02-26T21:54:51.1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27CDF8-9E6F-42B5-920C-20690229F092}" type="doc">
      <dgm:prSet loTypeId="urn:microsoft.com/office/officeart/2005/8/layout/hProcess11" loCatId="process" qsTypeId="urn:microsoft.com/office/officeart/2005/8/quickstyle/simple1" qsCatId="simple" csTypeId="urn:microsoft.com/office/officeart/2005/8/colors/colorful4" csCatId="colorful" phldr="1"/>
      <dgm:spPr/>
    </dgm:pt>
    <dgm:pt modelId="{E9B33F5C-EC07-455F-8D82-C0EAF0CE179A}">
      <dgm:prSet phldrT="[Text]" custT="1"/>
      <dgm:spPr/>
      <dgm:t>
        <a:bodyPr/>
        <a:lstStyle/>
        <a:p>
          <a:r>
            <a:rPr lang="en-GB" sz="1000" b="1" dirty="0"/>
            <a:t>Mid-April – Mid-June  </a:t>
          </a:r>
          <a:r>
            <a:rPr lang="en-GB" sz="1000" dirty="0"/>
            <a:t>Engagement with staff, partners, communities, unpaid carers and other stakeholders</a:t>
          </a:r>
        </a:p>
      </dgm:t>
    </dgm:pt>
    <dgm:pt modelId="{A00FB0EC-B271-4612-BA40-AAAC4E146253}" type="parTrans" cxnId="{1B288791-D644-441D-8108-271CCA1D3C7E}">
      <dgm:prSet/>
      <dgm:spPr/>
      <dgm:t>
        <a:bodyPr/>
        <a:lstStyle/>
        <a:p>
          <a:endParaRPr lang="en-GB" sz="2800"/>
        </a:p>
      </dgm:t>
    </dgm:pt>
    <dgm:pt modelId="{979FD7E8-6069-43A4-BC7C-D1028510F059}" type="sibTrans" cxnId="{1B288791-D644-441D-8108-271CCA1D3C7E}">
      <dgm:prSet/>
      <dgm:spPr/>
      <dgm:t>
        <a:bodyPr/>
        <a:lstStyle/>
        <a:p>
          <a:endParaRPr lang="en-GB" sz="2800"/>
        </a:p>
      </dgm:t>
    </dgm:pt>
    <dgm:pt modelId="{F74F7C59-0579-45D0-929E-91FB18852E8D}">
      <dgm:prSet phldrT="[Text]" custT="1"/>
      <dgm:spPr/>
      <dgm:t>
        <a:bodyPr/>
        <a:lstStyle/>
        <a:p>
          <a:r>
            <a:rPr lang="en-GB" sz="1000" b="1" dirty="0"/>
            <a:t>April  2025 Strategic Plan Launch</a:t>
          </a:r>
        </a:p>
      </dgm:t>
    </dgm:pt>
    <dgm:pt modelId="{AE3BC9C0-7246-4FC0-8F66-6D8F818931B2}" type="parTrans" cxnId="{D1D863AD-0E65-40E8-9814-D0ACEDAFD577}">
      <dgm:prSet/>
      <dgm:spPr/>
      <dgm:t>
        <a:bodyPr/>
        <a:lstStyle/>
        <a:p>
          <a:endParaRPr lang="en-GB" sz="2800"/>
        </a:p>
      </dgm:t>
    </dgm:pt>
    <dgm:pt modelId="{5D74899D-D2F0-4909-956C-D98B056B23E2}" type="sibTrans" cxnId="{D1D863AD-0E65-40E8-9814-D0ACEDAFD577}">
      <dgm:prSet/>
      <dgm:spPr/>
      <dgm:t>
        <a:bodyPr/>
        <a:lstStyle/>
        <a:p>
          <a:endParaRPr lang="en-GB" sz="2800"/>
        </a:p>
      </dgm:t>
    </dgm:pt>
    <dgm:pt modelId="{4ADEF653-1E99-48FA-8957-E4C0452A7A1E}">
      <dgm:prSet phldrT="[Text]" custT="1"/>
      <dgm:spPr/>
      <dgm:t>
        <a:bodyPr/>
        <a:lstStyle/>
        <a:p>
          <a:r>
            <a:rPr lang="en-GB" sz="1000" b="1" dirty="0"/>
            <a:t>February 2024</a:t>
          </a:r>
          <a:r>
            <a:rPr lang="en-GB" sz="1000" dirty="0"/>
            <a:t> Conference Launch</a:t>
          </a:r>
        </a:p>
      </dgm:t>
    </dgm:pt>
    <dgm:pt modelId="{471572AB-67BF-4B1D-931C-FD57CAB8DA21}" type="parTrans" cxnId="{99F6B3DE-E208-4E5F-9066-41EEED51D1A9}">
      <dgm:prSet/>
      <dgm:spPr/>
      <dgm:t>
        <a:bodyPr/>
        <a:lstStyle/>
        <a:p>
          <a:endParaRPr lang="en-GB" sz="2800"/>
        </a:p>
      </dgm:t>
    </dgm:pt>
    <dgm:pt modelId="{E80F9380-1085-46D4-8E0F-CACF3D7E001F}" type="sibTrans" cxnId="{99F6B3DE-E208-4E5F-9066-41EEED51D1A9}">
      <dgm:prSet/>
      <dgm:spPr/>
      <dgm:t>
        <a:bodyPr/>
        <a:lstStyle/>
        <a:p>
          <a:endParaRPr lang="en-GB" sz="2800"/>
        </a:p>
      </dgm:t>
    </dgm:pt>
    <dgm:pt modelId="{ACE55552-ADC4-43E9-BC97-2D642CACACE9}">
      <dgm:prSet phldrT="[Text]" custT="1"/>
      <dgm:spPr/>
      <dgm:t>
        <a:bodyPr/>
        <a:lstStyle/>
        <a:p>
          <a:r>
            <a:rPr lang="en-GB" sz="1000" b="1" dirty="0"/>
            <a:t>March</a:t>
          </a:r>
          <a:r>
            <a:rPr lang="en-GB" sz="1000" dirty="0"/>
            <a:t>  </a:t>
          </a:r>
          <a:r>
            <a:rPr lang="en-GB" sz="1000" b="1" dirty="0"/>
            <a:t>2024</a:t>
          </a:r>
          <a:r>
            <a:rPr lang="en-GB" sz="1000" dirty="0"/>
            <a:t> </a:t>
          </a:r>
        </a:p>
        <a:p>
          <a:r>
            <a:rPr lang="en-GB" sz="1000" dirty="0"/>
            <a:t>SLT Approval re timeline and approach</a:t>
          </a:r>
        </a:p>
      </dgm:t>
    </dgm:pt>
    <dgm:pt modelId="{16BA5CF2-60F4-4AF6-8F3D-46D5911CF33A}" type="parTrans" cxnId="{BDDE7361-1569-4C63-A58E-A5295276E7AC}">
      <dgm:prSet/>
      <dgm:spPr/>
      <dgm:t>
        <a:bodyPr/>
        <a:lstStyle/>
        <a:p>
          <a:endParaRPr lang="en-GB" sz="2800"/>
        </a:p>
      </dgm:t>
    </dgm:pt>
    <dgm:pt modelId="{586E12A5-AEAB-4F1D-B8A7-107548367D63}" type="sibTrans" cxnId="{BDDE7361-1569-4C63-A58E-A5295276E7AC}">
      <dgm:prSet/>
      <dgm:spPr/>
      <dgm:t>
        <a:bodyPr/>
        <a:lstStyle/>
        <a:p>
          <a:endParaRPr lang="en-GB" sz="2800"/>
        </a:p>
      </dgm:t>
    </dgm:pt>
    <dgm:pt modelId="{A240015F-5F65-4515-8CCB-A09221E0501B}">
      <dgm:prSet phldrT="[Text]" custT="1"/>
      <dgm:spPr/>
      <dgm:t>
        <a:bodyPr/>
        <a:lstStyle/>
        <a:p>
          <a:r>
            <a:rPr lang="en-GB" sz="1000" b="1" dirty="0"/>
            <a:t>Mid-June</a:t>
          </a:r>
          <a:r>
            <a:rPr lang="en-GB" sz="1000" dirty="0"/>
            <a:t> –</a:t>
          </a:r>
          <a:r>
            <a:rPr lang="en-GB" sz="1000" b="1" dirty="0"/>
            <a:t>Mid- Sept </a:t>
          </a:r>
          <a:r>
            <a:rPr lang="en-GB" sz="1000" dirty="0"/>
            <a:t>Revisit Engage-</a:t>
          </a:r>
          <a:r>
            <a:rPr lang="en-GB" sz="1000" dirty="0" err="1"/>
            <a:t>ment</a:t>
          </a:r>
          <a:r>
            <a:rPr lang="en-GB" sz="1000" dirty="0"/>
            <a:t> Cohorts</a:t>
          </a:r>
        </a:p>
      </dgm:t>
    </dgm:pt>
    <dgm:pt modelId="{2E46F575-928B-4908-B547-981A13667FB1}" type="parTrans" cxnId="{2189D8B2-5891-49B3-A788-9957AA337071}">
      <dgm:prSet/>
      <dgm:spPr/>
      <dgm:t>
        <a:bodyPr/>
        <a:lstStyle/>
        <a:p>
          <a:endParaRPr lang="en-GB" sz="2800"/>
        </a:p>
      </dgm:t>
    </dgm:pt>
    <dgm:pt modelId="{CB39498C-67B4-4F8C-8706-30D9FA6F0533}" type="sibTrans" cxnId="{2189D8B2-5891-49B3-A788-9957AA337071}">
      <dgm:prSet/>
      <dgm:spPr/>
      <dgm:t>
        <a:bodyPr/>
        <a:lstStyle/>
        <a:p>
          <a:endParaRPr lang="en-GB" sz="2800"/>
        </a:p>
      </dgm:t>
    </dgm:pt>
    <dgm:pt modelId="{A79DF152-C0C0-4A8F-8DDB-2BF6A28594BD}">
      <dgm:prSet phldrT="[Text]" custT="1"/>
      <dgm:spPr/>
      <dgm:t>
        <a:bodyPr/>
        <a:lstStyle/>
        <a:p>
          <a:r>
            <a:rPr lang="en-GB" sz="1000" b="1" dirty="0"/>
            <a:t>April 2024</a:t>
          </a:r>
        </a:p>
        <a:p>
          <a:r>
            <a:rPr lang="en-GB" sz="1000" dirty="0"/>
            <a:t>IJB and SPG review of performance, identification of strategic context and priorities </a:t>
          </a:r>
        </a:p>
      </dgm:t>
    </dgm:pt>
    <dgm:pt modelId="{CCE7BEA6-CDA0-429B-9AF1-17F633E86D1B}" type="parTrans" cxnId="{5C4C3D04-3709-4FCB-9167-EFAE033B3AF6}">
      <dgm:prSet/>
      <dgm:spPr/>
      <dgm:t>
        <a:bodyPr/>
        <a:lstStyle/>
        <a:p>
          <a:endParaRPr lang="en-GB" sz="2800"/>
        </a:p>
      </dgm:t>
    </dgm:pt>
    <dgm:pt modelId="{EBC8A34B-9F7C-4A06-8DA1-6A65CB5AA98F}" type="sibTrans" cxnId="{5C4C3D04-3709-4FCB-9167-EFAE033B3AF6}">
      <dgm:prSet/>
      <dgm:spPr/>
      <dgm:t>
        <a:bodyPr/>
        <a:lstStyle/>
        <a:p>
          <a:endParaRPr lang="en-GB" sz="2800"/>
        </a:p>
      </dgm:t>
    </dgm:pt>
    <dgm:pt modelId="{D8B44336-3CCC-4B19-82C2-4282BB2EBACB}">
      <dgm:prSet phldrT="[Text]" custT="1"/>
      <dgm:spPr/>
      <dgm:t>
        <a:bodyPr/>
        <a:lstStyle/>
        <a:p>
          <a:r>
            <a:rPr lang="en-GB" sz="1000" b="1" dirty="0"/>
            <a:t>June 2024 </a:t>
          </a:r>
        </a:p>
        <a:p>
          <a:r>
            <a:rPr lang="en-GB" sz="1000" b="0" dirty="0"/>
            <a:t>SLT,</a:t>
          </a:r>
          <a:r>
            <a:rPr lang="en-GB" sz="1000" b="1" dirty="0"/>
            <a:t> </a:t>
          </a:r>
          <a:r>
            <a:rPr lang="en-GB" sz="1000" dirty="0"/>
            <a:t>IJB and SPG review feedback from engage-</a:t>
          </a:r>
          <a:r>
            <a:rPr lang="en-GB" sz="1000" dirty="0" err="1"/>
            <a:t>ment</a:t>
          </a:r>
          <a:r>
            <a:rPr lang="en-GB" sz="1000" dirty="0"/>
            <a:t> and impact on priorities </a:t>
          </a:r>
        </a:p>
      </dgm:t>
    </dgm:pt>
    <dgm:pt modelId="{C876EE79-1166-40DF-BD2D-8B23A41FBB8C}" type="parTrans" cxnId="{432EF739-4395-4E18-8A2F-05C7DCB3DEEE}">
      <dgm:prSet/>
      <dgm:spPr/>
      <dgm:t>
        <a:bodyPr/>
        <a:lstStyle/>
        <a:p>
          <a:endParaRPr lang="en-GB" sz="2800"/>
        </a:p>
      </dgm:t>
    </dgm:pt>
    <dgm:pt modelId="{1E938519-8042-467F-A692-AA4A7AB2747C}" type="sibTrans" cxnId="{432EF739-4395-4E18-8A2F-05C7DCB3DEEE}">
      <dgm:prSet/>
      <dgm:spPr/>
      <dgm:t>
        <a:bodyPr/>
        <a:lstStyle/>
        <a:p>
          <a:endParaRPr lang="en-GB" sz="2800"/>
        </a:p>
      </dgm:t>
    </dgm:pt>
    <dgm:pt modelId="{C3860BC5-421C-4440-869F-836DA4E4E6D1}">
      <dgm:prSet phldrT="[Text]" custT="1"/>
      <dgm:spPr/>
      <dgm:t>
        <a:bodyPr/>
        <a:lstStyle/>
        <a:p>
          <a:r>
            <a:rPr lang="en-GB" sz="1000" b="1" dirty="0"/>
            <a:t>19</a:t>
          </a:r>
          <a:r>
            <a:rPr lang="en-GB" sz="1000" b="1" baseline="30000" dirty="0"/>
            <a:t>th</a:t>
          </a:r>
          <a:endParaRPr lang="en-GB" sz="1000" b="1" dirty="0"/>
        </a:p>
        <a:p>
          <a:r>
            <a:rPr lang="en-GB" sz="1000" b="1" dirty="0"/>
            <a:t>Nov 24 </a:t>
          </a:r>
        </a:p>
        <a:p>
          <a:r>
            <a:rPr lang="en-GB" sz="1000" b="1" dirty="0"/>
            <a:t> </a:t>
          </a:r>
          <a:r>
            <a:rPr lang="en-GB" sz="1000" dirty="0"/>
            <a:t>Draft Strategic Plan to IJB </a:t>
          </a:r>
        </a:p>
      </dgm:t>
    </dgm:pt>
    <dgm:pt modelId="{EBEE4057-7A69-4A6B-939A-3851456D497D}" type="parTrans" cxnId="{E6FC7C8F-9B4F-4CAE-8775-78475BFBFF54}">
      <dgm:prSet/>
      <dgm:spPr/>
      <dgm:t>
        <a:bodyPr/>
        <a:lstStyle/>
        <a:p>
          <a:endParaRPr lang="en-GB" sz="2800"/>
        </a:p>
      </dgm:t>
    </dgm:pt>
    <dgm:pt modelId="{1747A93A-FAEC-4D50-9A83-67B0A0A7DCE2}" type="sibTrans" cxnId="{E6FC7C8F-9B4F-4CAE-8775-78475BFBFF54}">
      <dgm:prSet/>
      <dgm:spPr/>
      <dgm:t>
        <a:bodyPr/>
        <a:lstStyle/>
        <a:p>
          <a:endParaRPr lang="en-GB" sz="2800"/>
        </a:p>
      </dgm:t>
    </dgm:pt>
    <dgm:pt modelId="{E4EBFA62-5A5C-44E2-8F9D-520F6C1C426D}">
      <dgm:prSet phldrT="[Text]" custT="1"/>
      <dgm:spPr/>
      <dgm:t>
        <a:bodyPr/>
        <a:lstStyle/>
        <a:p>
          <a:r>
            <a:rPr lang="en-GB" sz="1000" dirty="0"/>
            <a:t> </a:t>
          </a:r>
          <a:r>
            <a:rPr lang="en-GB" sz="1000" b="1" dirty="0"/>
            <a:t>20</a:t>
          </a:r>
          <a:r>
            <a:rPr lang="en-GB" sz="1000" b="1" baseline="30000" dirty="0"/>
            <a:t>th</a:t>
          </a:r>
          <a:r>
            <a:rPr lang="en-GB" sz="1000" b="1" dirty="0"/>
            <a:t> Nov 24 – 22</a:t>
          </a:r>
          <a:r>
            <a:rPr lang="en-GB" sz="1000" b="1" baseline="30000" dirty="0"/>
            <a:t>nd</a:t>
          </a:r>
          <a:r>
            <a:rPr lang="en-GB" sz="1000" b="1" dirty="0"/>
            <a:t> Jan 2025 </a:t>
          </a:r>
        </a:p>
        <a:p>
          <a:r>
            <a:rPr lang="en-GB" sz="1000" dirty="0"/>
            <a:t>Public Consultation </a:t>
          </a:r>
        </a:p>
      </dgm:t>
    </dgm:pt>
    <dgm:pt modelId="{37F03807-9255-471C-A72F-B7C15503EFD9}" type="parTrans" cxnId="{3CD98EA2-C682-457C-BE51-2AE794B6E930}">
      <dgm:prSet/>
      <dgm:spPr/>
      <dgm:t>
        <a:bodyPr/>
        <a:lstStyle/>
        <a:p>
          <a:endParaRPr lang="en-GB" sz="2800"/>
        </a:p>
      </dgm:t>
    </dgm:pt>
    <dgm:pt modelId="{A2F7097D-9F55-4E29-8673-D754814E8932}" type="sibTrans" cxnId="{3CD98EA2-C682-457C-BE51-2AE794B6E930}">
      <dgm:prSet/>
      <dgm:spPr/>
      <dgm:t>
        <a:bodyPr/>
        <a:lstStyle/>
        <a:p>
          <a:endParaRPr lang="en-GB" sz="2800"/>
        </a:p>
      </dgm:t>
    </dgm:pt>
    <dgm:pt modelId="{4F2CDFE6-508E-4C23-9D14-C3B17AACD9E3}">
      <dgm:prSet phldrT="[Text]" custT="1"/>
      <dgm:spPr/>
      <dgm:t>
        <a:bodyPr/>
        <a:lstStyle/>
        <a:p>
          <a:r>
            <a:rPr lang="en-GB" sz="1000" b="1" dirty="0"/>
            <a:t>18 Mar 2025 </a:t>
          </a:r>
          <a:r>
            <a:rPr lang="en-GB" sz="1000" dirty="0"/>
            <a:t>– Final Strategic Plan to IJB </a:t>
          </a:r>
        </a:p>
      </dgm:t>
    </dgm:pt>
    <dgm:pt modelId="{6BFC1918-1A4D-4BB4-BF1A-49950978EB60}" type="parTrans" cxnId="{CCFF816A-3FDC-420C-AC20-9D2E4D035DD9}">
      <dgm:prSet/>
      <dgm:spPr/>
      <dgm:t>
        <a:bodyPr/>
        <a:lstStyle/>
        <a:p>
          <a:endParaRPr lang="en-GB" sz="2800"/>
        </a:p>
      </dgm:t>
    </dgm:pt>
    <dgm:pt modelId="{B2079BC6-C189-473F-9EF9-FA1FD222BCD6}" type="sibTrans" cxnId="{CCFF816A-3FDC-420C-AC20-9D2E4D035DD9}">
      <dgm:prSet/>
      <dgm:spPr/>
      <dgm:t>
        <a:bodyPr/>
        <a:lstStyle/>
        <a:p>
          <a:endParaRPr lang="en-GB" sz="2800"/>
        </a:p>
      </dgm:t>
    </dgm:pt>
    <dgm:pt modelId="{C8BD00F2-ED20-43CC-BA4A-EA09465AC2CE}">
      <dgm:prSet phldrT="[Text]" custT="1"/>
      <dgm:spPr/>
      <dgm:t>
        <a:bodyPr/>
        <a:lstStyle/>
        <a:p>
          <a:r>
            <a:rPr lang="en-GB" sz="1000" b="1" dirty="0"/>
            <a:t>October 2024</a:t>
          </a:r>
        </a:p>
        <a:p>
          <a:r>
            <a:rPr lang="en-GB" sz="1000" dirty="0"/>
            <a:t>Draft IJB Report develop-</a:t>
          </a:r>
          <a:r>
            <a:rPr lang="en-GB" sz="1000" dirty="0" err="1"/>
            <a:t>ment</a:t>
          </a:r>
          <a:r>
            <a:rPr lang="en-GB" sz="1000" dirty="0"/>
            <a:t>,  review and deadline </a:t>
          </a:r>
        </a:p>
      </dgm:t>
    </dgm:pt>
    <dgm:pt modelId="{3B322067-A725-4978-9D3F-681F2D2741D9}" type="parTrans" cxnId="{A5CB724A-7316-4A98-B4C3-413CD92453B9}">
      <dgm:prSet/>
      <dgm:spPr/>
      <dgm:t>
        <a:bodyPr/>
        <a:lstStyle/>
        <a:p>
          <a:endParaRPr lang="en-GB" sz="2800"/>
        </a:p>
      </dgm:t>
    </dgm:pt>
    <dgm:pt modelId="{88E067C0-AB51-471A-9CD0-B0834B79C235}" type="sibTrans" cxnId="{A5CB724A-7316-4A98-B4C3-413CD92453B9}">
      <dgm:prSet/>
      <dgm:spPr/>
      <dgm:t>
        <a:bodyPr/>
        <a:lstStyle/>
        <a:p>
          <a:endParaRPr lang="en-GB" sz="2800"/>
        </a:p>
      </dgm:t>
    </dgm:pt>
    <dgm:pt modelId="{1BA11C5F-E1DC-46A0-8940-169307CE2FBC}">
      <dgm:prSet phldrT="[Text]" custT="1"/>
      <dgm:spPr/>
      <dgm:t>
        <a:bodyPr/>
        <a:lstStyle/>
        <a:p>
          <a:r>
            <a:rPr lang="en-GB" sz="1000" b="1" dirty="0"/>
            <a:t>Aug/Sept 2024</a:t>
          </a:r>
        </a:p>
        <a:p>
          <a:r>
            <a:rPr lang="en-GB" sz="1000" b="1" dirty="0"/>
            <a:t> </a:t>
          </a:r>
          <a:r>
            <a:rPr lang="en-GB" sz="1000" b="0" dirty="0"/>
            <a:t>SLT, SPG and IJB review outcome of revisits</a:t>
          </a:r>
        </a:p>
      </dgm:t>
    </dgm:pt>
    <dgm:pt modelId="{68A1FD67-4677-4584-98DD-F15B552C0369}" type="parTrans" cxnId="{96D7239F-1342-4631-B69C-ED8FA9411005}">
      <dgm:prSet/>
      <dgm:spPr/>
      <dgm:t>
        <a:bodyPr/>
        <a:lstStyle/>
        <a:p>
          <a:endParaRPr lang="en-GB"/>
        </a:p>
      </dgm:t>
    </dgm:pt>
    <dgm:pt modelId="{DED40219-DA2D-40B3-BA03-D4AF2580FFCD}" type="sibTrans" cxnId="{96D7239F-1342-4631-B69C-ED8FA9411005}">
      <dgm:prSet/>
      <dgm:spPr/>
      <dgm:t>
        <a:bodyPr/>
        <a:lstStyle/>
        <a:p>
          <a:endParaRPr lang="en-GB"/>
        </a:p>
      </dgm:t>
    </dgm:pt>
    <dgm:pt modelId="{6053CDEA-3BDC-4039-A952-90F073DCB2A2}">
      <dgm:prSet phldrT="[Text]" custT="1"/>
      <dgm:spPr/>
      <dgm:t>
        <a:bodyPr/>
        <a:lstStyle/>
        <a:p>
          <a:r>
            <a:rPr lang="en-GB" sz="1000" b="1" dirty="0"/>
            <a:t>Feb 25 </a:t>
          </a:r>
        </a:p>
        <a:p>
          <a:r>
            <a:rPr lang="en-GB" sz="1000" dirty="0"/>
            <a:t>Final drafting and sharing with engage-</a:t>
          </a:r>
          <a:r>
            <a:rPr lang="en-GB" sz="1000" dirty="0" err="1"/>
            <a:t>ment</a:t>
          </a:r>
          <a:r>
            <a:rPr lang="en-GB" sz="1000" dirty="0"/>
            <a:t> cohorts</a:t>
          </a:r>
        </a:p>
      </dgm:t>
    </dgm:pt>
    <dgm:pt modelId="{EB47E0F7-59EB-42A3-A728-2F2A0A997A48}" type="parTrans" cxnId="{831F74E7-7C30-4279-AE8F-E70E477E08AB}">
      <dgm:prSet/>
      <dgm:spPr/>
      <dgm:t>
        <a:bodyPr/>
        <a:lstStyle/>
        <a:p>
          <a:endParaRPr lang="en-GB"/>
        </a:p>
      </dgm:t>
    </dgm:pt>
    <dgm:pt modelId="{FDB95876-F061-4594-83D2-5EE655C6A451}" type="sibTrans" cxnId="{831F74E7-7C30-4279-AE8F-E70E477E08AB}">
      <dgm:prSet/>
      <dgm:spPr/>
      <dgm:t>
        <a:bodyPr/>
        <a:lstStyle/>
        <a:p>
          <a:endParaRPr lang="en-GB"/>
        </a:p>
      </dgm:t>
    </dgm:pt>
    <dgm:pt modelId="{B2F4BBEE-9E0D-4C84-969A-BD94E57D33C9}" type="pres">
      <dgm:prSet presAssocID="{8427CDF8-9E6F-42B5-920C-20690229F092}" presName="Name0" presStyleCnt="0">
        <dgm:presLayoutVars>
          <dgm:dir/>
          <dgm:resizeHandles val="exact"/>
        </dgm:presLayoutVars>
      </dgm:prSet>
      <dgm:spPr/>
    </dgm:pt>
    <dgm:pt modelId="{394D3493-9A9D-4198-A83F-C692A37DC407}" type="pres">
      <dgm:prSet presAssocID="{8427CDF8-9E6F-42B5-920C-20690229F092}" presName="arrow" presStyleLbl="bgShp" presStyleIdx="0" presStyleCnt="1"/>
      <dgm:spPr/>
    </dgm:pt>
    <dgm:pt modelId="{FE006762-E0B8-431E-96FA-F3F9EB4EFDD7}" type="pres">
      <dgm:prSet presAssocID="{8427CDF8-9E6F-42B5-920C-20690229F092}" presName="points" presStyleCnt="0"/>
      <dgm:spPr/>
    </dgm:pt>
    <dgm:pt modelId="{56957A4C-AFCC-4980-A1A5-A67943AE9F4B}" type="pres">
      <dgm:prSet presAssocID="{4ADEF653-1E99-48FA-8957-E4C0452A7A1E}" presName="compositeA" presStyleCnt="0"/>
      <dgm:spPr/>
    </dgm:pt>
    <dgm:pt modelId="{4A532D7D-211A-4DBC-9069-6FCA395ADB5F}" type="pres">
      <dgm:prSet presAssocID="{4ADEF653-1E99-48FA-8957-E4C0452A7A1E}" presName="textA" presStyleLbl="revTx" presStyleIdx="0" presStyleCnt="13" custScaleX="210122">
        <dgm:presLayoutVars>
          <dgm:bulletEnabled val="1"/>
        </dgm:presLayoutVars>
      </dgm:prSet>
      <dgm:spPr/>
    </dgm:pt>
    <dgm:pt modelId="{4BEBDC28-8969-4223-98C2-B9553D4DCAC8}" type="pres">
      <dgm:prSet presAssocID="{4ADEF653-1E99-48FA-8957-E4C0452A7A1E}" presName="circleA" presStyleLbl="node1" presStyleIdx="0" presStyleCnt="13"/>
      <dgm:spPr/>
    </dgm:pt>
    <dgm:pt modelId="{71569F3A-6463-4D7F-8802-143C23AEEFDF}" type="pres">
      <dgm:prSet presAssocID="{4ADEF653-1E99-48FA-8957-E4C0452A7A1E}" presName="spaceA" presStyleCnt="0"/>
      <dgm:spPr/>
    </dgm:pt>
    <dgm:pt modelId="{0D2E0DA4-5250-4447-B84D-BD65584031CD}" type="pres">
      <dgm:prSet presAssocID="{E80F9380-1085-46D4-8E0F-CACF3D7E001F}" presName="space" presStyleCnt="0"/>
      <dgm:spPr/>
    </dgm:pt>
    <dgm:pt modelId="{BAE1E7EC-BF07-429D-A543-27C74A843C6F}" type="pres">
      <dgm:prSet presAssocID="{ACE55552-ADC4-43E9-BC97-2D642CACACE9}" presName="compositeB" presStyleCnt="0"/>
      <dgm:spPr/>
    </dgm:pt>
    <dgm:pt modelId="{0FA2D15C-15CA-4A5D-AEB0-BDDDC33879B9}" type="pres">
      <dgm:prSet presAssocID="{ACE55552-ADC4-43E9-BC97-2D642CACACE9}" presName="textB" presStyleLbl="revTx" presStyleIdx="1" presStyleCnt="13" custScaleX="172682" custLinFactNeighborX="-2177" custLinFactNeighborY="287">
        <dgm:presLayoutVars>
          <dgm:bulletEnabled val="1"/>
        </dgm:presLayoutVars>
      </dgm:prSet>
      <dgm:spPr/>
    </dgm:pt>
    <dgm:pt modelId="{918CCF3D-2470-4A92-8AD5-9AC221C2493F}" type="pres">
      <dgm:prSet presAssocID="{ACE55552-ADC4-43E9-BC97-2D642CACACE9}" presName="circleB" presStyleLbl="node1" presStyleIdx="1" presStyleCnt="13"/>
      <dgm:spPr/>
    </dgm:pt>
    <dgm:pt modelId="{4BB64E96-384D-422D-BC31-927D5AF8D63C}" type="pres">
      <dgm:prSet presAssocID="{ACE55552-ADC4-43E9-BC97-2D642CACACE9}" presName="spaceB" presStyleCnt="0"/>
      <dgm:spPr/>
    </dgm:pt>
    <dgm:pt modelId="{6D8998E5-BEBC-4AE4-93B3-E4B25CA50005}" type="pres">
      <dgm:prSet presAssocID="{586E12A5-AEAB-4F1D-B8A7-107548367D63}" presName="space" presStyleCnt="0"/>
      <dgm:spPr/>
    </dgm:pt>
    <dgm:pt modelId="{3BADE1B9-0BB5-4183-A0D7-E0FB2A4F60A4}" type="pres">
      <dgm:prSet presAssocID="{A79DF152-C0C0-4A8F-8DDB-2BF6A28594BD}" presName="compositeA" presStyleCnt="0"/>
      <dgm:spPr/>
    </dgm:pt>
    <dgm:pt modelId="{DBEF40F9-BE01-4676-B272-9406952B812B}" type="pres">
      <dgm:prSet presAssocID="{A79DF152-C0C0-4A8F-8DDB-2BF6A28594BD}" presName="textA" presStyleLbl="revTx" presStyleIdx="2" presStyleCnt="13" custScaleX="247004">
        <dgm:presLayoutVars>
          <dgm:bulletEnabled val="1"/>
        </dgm:presLayoutVars>
      </dgm:prSet>
      <dgm:spPr/>
    </dgm:pt>
    <dgm:pt modelId="{4742E0D2-4FE7-4516-AAD7-ECC0DC75C530}" type="pres">
      <dgm:prSet presAssocID="{A79DF152-C0C0-4A8F-8DDB-2BF6A28594BD}" presName="circleA" presStyleLbl="node1" presStyleIdx="2" presStyleCnt="13"/>
      <dgm:spPr/>
    </dgm:pt>
    <dgm:pt modelId="{B2B0FF89-5E52-4AAD-A7B5-13AE10949241}" type="pres">
      <dgm:prSet presAssocID="{A79DF152-C0C0-4A8F-8DDB-2BF6A28594BD}" presName="spaceA" presStyleCnt="0"/>
      <dgm:spPr/>
    </dgm:pt>
    <dgm:pt modelId="{68454600-B115-44DF-AE5A-DCBB74D22C1D}" type="pres">
      <dgm:prSet presAssocID="{EBC8A34B-9F7C-4A06-8DA1-6A65CB5AA98F}" presName="space" presStyleCnt="0"/>
      <dgm:spPr/>
    </dgm:pt>
    <dgm:pt modelId="{133260AA-C523-4C53-B8F5-5710931A9331}" type="pres">
      <dgm:prSet presAssocID="{E9B33F5C-EC07-455F-8D82-C0EAF0CE179A}" presName="compositeB" presStyleCnt="0"/>
      <dgm:spPr/>
    </dgm:pt>
    <dgm:pt modelId="{ACED1A15-7A50-4379-97E6-3D62BB0520DB}" type="pres">
      <dgm:prSet presAssocID="{E9B33F5C-EC07-455F-8D82-C0EAF0CE179A}" presName="textB" presStyleLbl="revTx" presStyleIdx="3" presStyleCnt="13" custScaleX="260790">
        <dgm:presLayoutVars>
          <dgm:bulletEnabled val="1"/>
        </dgm:presLayoutVars>
      </dgm:prSet>
      <dgm:spPr/>
    </dgm:pt>
    <dgm:pt modelId="{87933E5A-F1AF-4E50-9186-2C38E743FB58}" type="pres">
      <dgm:prSet presAssocID="{E9B33F5C-EC07-455F-8D82-C0EAF0CE179A}" presName="circleB" presStyleLbl="node1" presStyleIdx="3" presStyleCnt="13"/>
      <dgm:spPr/>
    </dgm:pt>
    <dgm:pt modelId="{21A280D2-AB8A-4916-A3A2-045322FAFBEC}" type="pres">
      <dgm:prSet presAssocID="{E9B33F5C-EC07-455F-8D82-C0EAF0CE179A}" presName="spaceB" presStyleCnt="0"/>
      <dgm:spPr/>
    </dgm:pt>
    <dgm:pt modelId="{49F527CB-CEFB-4F1A-AFFF-501712FDE0FB}" type="pres">
      <dgm:prSet presAssocID="{979FD7E8-6069-43A4-BC7C-D1028510F059}" presName="space" presStyleCnt="0"/>
      <dgm:spPr/>
    </dgm:pt>
    <dgm:pt modelId="{31BAED2A-FCD3-48D1-85B6-AE669DB48F71}" type="pres">
      <dgm:prSet presAssocID="{D8B44336-3CCC-4B19-82C2-4282BB2EBACB}" presName="compositeA" presStyleCnt="0"/>
      <dgm:spPr/>
    </dgm:pt>
    <dgm:pt modelId="{C29D63A4-3504-46F6-8911-A350EE734829}" type="pres">
      <dgm:prSet presAssocID="{D8B44336-3CCC-4B19-82C2-4282BB2EBACB}" presName="textA" presStyleLbl="revTx" presStyleIdx="4" presStyleCnt="13" custScaleX="198265">
        <dgm:presLayoutVars>
          <dgm:bulletEnabled val="1"/>
        </dgm:presLayoutVars>
      </dgm:prSet>
      <dgm:spPr/>
    </dgm:pt>
    <dgm:pt modelId="{9DCE6195-CF93-43D6-982A-5D9B0E56D200}" type="pres">
      <dgm:prSet presAssocID="{D8B44336-3CCC-4B19-82C2-4282BB2EBACB}" presName="circleA" presStyleLbl="node1" presStyleIdx="4" presStyleCnt="13"/>
      <dgm:spPr/>
    </dgm:pt>
    <dgm:pt modelId="{16C4D0C4-EB80-47F9-A804-5B19F0610A7E}" type="pres">
      <dgm:prSet presAssocID="{D8B44336-3CCC-4B19-82C2-4282BB2EBACB}" presName="spaceA" presStyleCnt="0"/>
      <dgm:spPr/>
    </dgm:pt>
    <dgm:pt modelId="{7F55ED43-1F98-4AF3-97AC-2992BDE84206}" type="pres">
      <dgm:prSet presAssocID="{1E938519-8042-467F-A692-AA4A7AB2747C}" presName="space" presStyleCnt="0"/>
      <dgm:spPr/>
    </dgm:pt>
    <dgm:pt modelId="{4C430AD7-6E65-4D99-9194-FBFD6B695FAC}" type="pres">
      <dgm:prSet presAssocID="{A240015F-5F65-4515-8CCB-A09221E0501B}" presName="compositeB" presStyleCnt="0"/>
      <dgm:spPr/>
    </dgm:pt>
    <dgm:pt modelId="{32DE952A-BDA8-4C56-BD3A-76ADC8AC57BB}" type="pres">
      <dgm:prSet presAssocID="{A240015F-5F65-4515-8CCB-A09221E0501B}" presName="textB" presStyleLbl="revTx" presStyleIdx="5" presStyleCnt="13" custScaleX="152430">
        <dgm:presLayoutVars>
          <dgm:bulletEnabled val="1"/>
        </dgm:presLayoutVars>
      </dgm:prSet>
      <dgm:spPr/>
    </dgm:pt>
    <dgm:pt modelId="{03ABA364-D13F-41D1-A7C9-34EA59890431}" type="pres">
      <dgm:prSet presAssocID="{A240015F-5F65-4515-8CCB-A09221E0501B}" presName="circleB" presStyleLbl="node1" presStyleIdx="5" presStyleCnt="13"/>
      <dgm:spPr/>
    </dgm:pt>
    <dgm:pt modelId="{53E03F94-E31C-44CA-A3DB-937DF1C8CD9B}" type="pres">
      <dgm:prSet presAssocID="{A240015F-5F65-4515-8CCB-A09221E0501B}" presName="spaceB" presStyleCnt="0"/>
      <dgm:spPr/>
    </dgm:pt>
    <dgm:pt modelId="{AA849272-2A81-40A0-807B-0769DDE50FE1}" type="pres">
      <dgm:prSet presAssocID="{CB39498C-67B4-4F8C-8706-30D9FA6F0533}" presName="space" presStyleCnt="0"/>
      <dgm:spPr/>
    </dgm:pt>
    <dgm:pt modelId="{8105A208-862D-4C64-B688-14ABA6EB80EE}" type="pres">
      <dgm:prSet presAssocID="{1BA11C5F-E1DC-46A0-8940-169307CE2FBC}" presName="compositeA" presStyleCnt="0"/>
      <dgm:spPr/>
    </dgm:pt>
    <dgm:pt modelId="{6745B2CF-1724-4A0D-BB7E-F895877D823B}" type="pres">
      <dgm:prSet presAssocID="{1BA11C5F-E1DC-46A0-8940-169307CE2FBC}" presName="textA" presStyleLbl="revTx" presStyleIdx="6" presStyleCnt="13" custScaleX="208393">
        <dgm:presLayoutVars>
          <dgm:bulletEnabled val="1"/>
        </dgm:presLayoutVars>
      </dgm:prSet>
      <dgm:spPr/>
    </dgm:pt>
    <dgm:pt modelId="{794F6ADB-4137-4062-B43D-3E76D798299D}" type="pres">
      <dgm:prSet presAssocID="{1BA11C5F-E1DC-46A0-8940-169307CE2FBC}" presName="circleA" presStyleLbl="node1" presStyleIdx="6" presStyleCnt="13"/>
      <dgm:spPr/>
    </dgm:pt>
    <dgm:pt modelId="{666FD315-A6AB-4E9E-90D2-71D8E912B323}" type="pres">
      <dgm:prSet presAssocID="{1BA11C5F-E1DC-46A0-8940-169307CE2FBC}" presName="spaceA" presStyleCnt="0"/>
      <dgm:spPr/>
    </dgm:pt>
    <dgm:pt modelId="{412FEB26-1E25-4402-84F9-E0B47B7E7379}" type="pres">
      <dgm:prSet presAssocID="{DED40219-DA2D-40B3-BA03-D4AF2580FFCD}" presName="space" presStyleCnt="0"/>
      <dgm:spPr/>
    </dgm:pt>
    <dgm:pt modelId="{72BC8BC3-0162-48DE-870E-A2F88A3E1230}" type="pres">
      <dgm:prSet presAssocID="{C8BD00F2-ED20-43CC-BA4A-EA09465AC2CE}" presName="compositeB" presStyleCnt="0"/>
      <dgm:spPr/>
    </dgm:pt>
    <dgm:pt modelId="{7B10AD6F-6F02-46B0-A0D7-98848812B166}" type="pres">
      <dgm:prSet presAssocID="{C8BD00F2-ED20-43CC-BA4A-EA09465AC2CE}" presName="textB" presStyleLbl="revTx" presStyleIdx="7" presStyleCnt="13" custScaleX="168034" custLinFactNeighborX="3050" custLinFactNeighborY="-1897">
        <dgm:presLayoutVars>
          <dgm:bulletEnabled val="1"/>
        </dgm:presLayoutVars>
      </dgm:prSet>
      <dgm:spPr/>
    </dgm:pt>
    <dgm:pt modelId="{1BEE394A-93D0-4F1F-903A-C78C9152EB24}" type="pres">
      <dgm:prSet presAssocID="{C8BD00F2-ED20-43CC-BA4A-EA09465AC2CE}" presName="circleB" presStyleLbl="node1" presStyleIdx="7" presStyleCnt="13"/>
      <dgm:spPr/>
    </dgm:pt>
    <dgm:pt modelId="{C8734BB9-8057-4F42-9B11-FB887098D3E2}" type="pres">
      <dgm:prSet presAssocID="{C8BD00F2-ED20-43CC-BA4A-EA09465AC2CE}" presName="spaceB" presStyleCnt="0"/>
      <dgm:spPr/>
    </dgm:pt>
    <dgm:pt modelId="{057935AD-2FA4-4014-8EA0-3927B5128B60}" type="pres">
      <dgm:prSet presAssocID="{88E067C0-AB51-471A-9CD0-B0834B79C235}" presName="space" presStyleCnt="0"/>
      <dgm:spPr/>
    </dgm:pt>
    <dgm:pt modelId="{540BB552-8E2E-4BB9-ABC3-8FC1941B9E79}" type="pres">
      <dgm:prSet presAssocID="{C3860BC5-421C-4440-869F-836DA4E4E6D1}" presName="compositeA" presStyleCnt="0"/>
      <dgm:spPr/>
    </dgm:pt>
    <dgm:pt modelId="{7E69DAB0-FDA0-42EF-8C0D-A90A2AA054F7}" type="pres">
      <dgm:prSet presAssocID="{C3860BC5-421C-4440-869F-836DA4E4E6D1}" presName="textA" presStyleLbl="revTx" presStyleIdx="8" presStyleCnt="13" custScaleX="158726">
        <dgm:presLayoutVars>
          <dgm:bulletEnabled val="1"/>
        </dgm:presLayoutVars>
      </dgm:prSet>
      <dgm:spPr/>
    </dgm:pt>
    <dgm:pt modelId="{151D349F-EA10-4B70-96A4-8723A9C9F8CC}" type="pres">
      <dgm:prSet presAssocID="{C3860BC5-421C-4440-869F-836DA4E4E6D1}" presName="circleA" presStyleLbl="node1" presStyleIdx="8" presStyleCnt="13"/>
      <dgm:spPr/>
    </dgm:pt>
    <dgm:pt modelId="{C152705D-3956-4E3F-BA7F-F2B2039F28D6}" type="pres">
      <dgm:prSet presAssocID="{C3860BC5-421C-4440-869F-836DA4E4E6D1}" presName="spaceA" presStyleCnt="0"/>
      <dgm:spPr/>
    </dgm:pt>
    <dgm:pt modelId="{293BB83C-DA94-4FD8-AA74-9B1445675D08}" type="pres">
      <dgm:prSet presAssocID="{1747A93A-FAEC-4D50-9A83-67B0A0A7DCE2}" presName="space" presStyleCnt="0"/>
      <dgm:spPr/>
    </dgm:pt>
    <dgm:pt modelId="{DB63228F-0278-434A-A280-4AD073695F9D}" type="pres">
      <dgm:prSet presAssocID="{E4EBFA62-5A5C-44E2-8F9D-520F6C1C426D}" presName="compositeB" presStyleCnt="0"/>
      <dgm:spPr/>
    </dgm:pt>
    <dgm:pt modelId="{2C6B9C08-C655-4AF9-90AE-343EDB8CA59E}" type="pres">
      <dgm:prSet presAssocID="{E4EBFA62-5A5C-44E2-8F9D-520F6C1C426D}" presName="textB" presStyleLbl="revTx" presStyleIdx="9" presStyleCnt="13" custScaleX="274589" custScaleY="65698" custLinFactNeighborY="-14933">
        <dgm:presLayoutVars>
          <dgm:bulletEnabled val="1"/>
        </dgm:presLayoutVars>
      </dgm:prSet>
      <dgm:spPr/>
    </dgm:pt>
    <dgm:pt modelId="{C3499E5F-8035-4A4C-AFC9-9A199D9AA2E8}" type="pres">
      <dgm:prSet presAssocID="{E4EBFA62-5A5C-44E2-8F9D-520F6C1C426D}" presName="circleB" presStyleLbl="node1" presStyleIdx="9" presStyleCnt="13" custLinFactNeighborY="-32883"/>
      <dgm:spPr/>
    </dgm:pt>
    <dgm:pt modelId="{42E589DC-F4D6-43F3-99B0-D6772E3C4731}" type="pres">
      <dgm:prSet presAssocID="{E4EBFA62-5A5C-44E2-8F9D-520F6C1C426D}" presName="spaceB" presStyleCnt="0"/>
      <dgm:spPr/>
    </dgm:pt>
    <dgm:pt modelId="{E6673A9B-BD9D-47F9-AA12-BBE405B4D3AD}" type="pres">
      <dgm:prSet presAssocID="{A2F7097D-9F55-4E29-8673-D754814E8932}" presName="space" presStyleCnt="0"/>
      <dgm:spPr/>
    </dgm:pt>
    <dgm:pt modelId="{3614E8E8-C856-42A8-9F08-BFDD2F713ADD}" type="pres">
      <dgm:prSet presAssocID="{6053CDEA-3BDC-4039-A952-90F073DCB2A2}" presName="compositeA" presStyleCnt="0"/>
      <dgm:spPr/>
    </dgm:pt>
    <dgm:pt modelId="{DE521046-DFBE-46EB-86C9-E84EF654190C}" type="pres">
      <dgm:prSet presAssocID="{6053CDEA-3BDC-4039-A952-90F073DCB2A2}" presName="textA" presStyleLbl="revTx" presStyleIdx="10" presStyleCnt="13" custScaleX="188161">
        <dgm:presLayoutVars>
          <dgm:bulletEnabled val="1"/>
        </dgm:presLayoutVars>
      </dgm:prSet>
      <dgm:spPr/>
    </dgm:pt>
    <dgm:pt modelId="{3C498157-4D4E-40AA-9AAC-899694487250}" type="pres">
      <dgm:prSet presAssocID="{6053CDEA-3BDC-4039-A952-90F073DCB2A2}" presName="circleA" presStyleLbl="node1" presStyleIdx="10" presStyleCnt="13"/>
      <dgm:spPr/>
    </dgm:pt>
    <dgm:pt modelId="{647B96F3-928F-4FDA-8E26-E52ED5EEE6B2}" type="pres">
      <dgm:prSet presAssocID="{6053CDEA-3BDC-4039-A952-90F073DCB2A2}" presName="spaceA" presStyleCnt="0"/>
      <dgm:spPr/>
    </dgm:pt>
    <dgm:pt modelId="{E9852119-3C27-4BBB-98AE-F206F972D239}" type="pres">
      <dgm:prSet presAssocID="{FDB95876-F061-4594-83D2-5EE655C6A451}" presName="space" presStyleCnt="0"/>
      <dgm:spPr/>
    </dgm:pt>
    <dgm:pt modelId="{80ED7D90-72E5-47D7-A4CC-BE896E83133A}" type="pres">
      <dgm:prSet presAssocID="{4F2CDFE6-508E-4C23-9D14-C3B17AACD9E3}" presName="compositeB" presStyleCnt="0"/>
      <dgm:spPr/>
    </dgm:pt>
    <dgm:pt modelId="{0F001953-8D8F-421C-8AAD-B96EAD3D74D4}" type="pres">
      <dgm:prSet presAssocID="{4F2CDFE6-508E-4C23-9D14-C3B17AACD9E3}" presName="textB" presStyleLbl="revTx" presStyleIdx="11" presStyleCnt="13" custScaleX="158348">
        <dgm:presLayoutVars>
          <dgm:bulletEnabled val="1"/>
        </dgm:presLayoutVars>
      </dgm:prSet>
      <dgm:spPr/>
    </dgm:pt>
    <dgm:pt modelId="{DE70C94B-7270-4B26-A87E-E30BA33A047B}" type="pres">
      <dgm:prSet presAssocID="{4F2CDFE6-508E-4C23-9D14-C3B17AACD9E3}" presName="circleB" presStyleLbl="node1" presStyleIdx="11" presStyleCnt="13"/>
      <dgm:spPr/>
    </dgm:pt>
    <dgm:pt modelId="{75FB0549-C29B-496A-B602-397785CA14E9}" type="pres">
      <dgm:prSet presAssocID="{4F2CDFE6-508E-4C23-9D14-C3B17AACD9E3}" presName="spaceB" presStyleCnt="0"/>
      <dgm:spPr/>
    </dgm:pt>
    <dgm:pt modelId="{A4029B1C-B329-4BA4-9E7F-0E6174654D9E}" type="pres">
      <dgm:prSet presAssocID="{B2079BC6-C189-473F-9EF9-FA1FD222BCD6}" presName="space" presStyleCnt="0"/>
      <dgm:spPr/>
    </dgm:pt>
    <dgm:pt modelId="{A4D06151-08EB-43A3-A6E0-4746A9E255E4}" type="pres">
      <dgm:prSet presAssocID="{F74F7C59-0579-45D0-929E-91FB18852E8D}" presName="compositeA" presStyleCnt="0"/>
      <dgm:spPr/>
    </dgm:pt>
    <dgm:pt modelId="{8570D74A-0196-4AC9-898F-421818764650}" type="pres">
      <dgm:prSet presAssocID="{F74F7C59-0579-45D0-929E-91FB18852E8D}" presName="textA" presStyleLbl="revTx" presStyleIdx="12" presStyleCnt="13" custScaleX="173936">
        <dgm:presLayoutVars>
          <dgm:bulletEnabled val="1"/>
        </dgm:presLayoutVars>
      </dgm:prSet>
      <dgm:spPr/>
    </dgm:pt>
    <dgm:pt modelId="{957A840E-8F76-45E3-810F-A8E78F070041}" type="pres">
      <dgm:prSet presAssocID="{F74F7C59-0579-45D0-929E-91FB18852E8D}" presName="circleA" presStyleLbl="node1" presStyleIdx="12" presStyleCnt="13"/>
      <dgm:spPr/>
    </dgm:pt>
    <dgm:pt modelId="{F66422C3-B775-45F1-99FD-2936381718EA}" type="pres">
      <dgm:prSet presAssocID="{F74F7C59-0579-45D0-929E-91FB18852E8D}" presName="spaceA" presStyleCnt="0"/>
      <dgm:spPr/>
    </dgm:pt>
  </dgm:ptLst>
  <dgm:cxnLst>
    <dgm:cxn modelId="{5C4C3D04-3709-4FCB-9167-EFAE033B3AF6}" srcId="{8427CDF8-9E6F-42B5-920C-20690229F092}" destId="{A79DF152-C0C0-4A8F-8DDB-2BF6A28594BD}" srcOrd="2" destOrd="0" parTransId="{CCE7BEA6-CDA0-429B-9AF1-17F633E86D1B}" sibTransId="{EBC8A34B-9F7C-4A06-8DA1-6A65CB5AA98F}"/>
    <dgm:cxn modelId="{6A7F6421-0915-49BC-B366-085E651C08C3}" type="presOf" srcId="{D8B44336-3CCC-4B19-82C2-4282BB2EBACB}" destId="{C29D63A4-3504-46F6-8911-A350EE734829}" srcOrd="0" destOrd="0" presId="urn:microsoft.com/office/officeart/2005/8/layout/hProcess11"/>
    <dgm:cxn modelId="{6C276927-E50D-4906-AE5D-C87D981DAB18}" type="presOf" srcId="{6053CDEA-3BDC-4039-A952-90F073DCB2A2}" destId="{DE521046-DFBE-46EB-86C9-E84EF654190C}" srcOrd="0" destOrd="0" presId="urn:microsoft.com/office/officeart/2005/8/layout/hProcess11"/>
    <dgm:cxn modelId="{17B6CE2F-4BE2-46ED-B771-479DB30C0534}" type="presOf" srcId="{4ADEF653-1E99-48FA-8957-E4C0452A7A1E}" destId="{4A532D7D-211A-4DBC-9069-6FCA395ADB5F}" srcOrd="0" destOrd="0" presId="urn:microsoft.com/office/officeart/2005/8/layout/hProcess11"/>
    <dgm:cxn modelId="{88902639-0B6A-476C-8F44-86E9942332B4}" type="presOf" srcId="{E4EBFA62-5A5C-44E2-8F9D-520F6C1C426D}" destId="{2C6B9C08-C655-4AF9-90AE-343EDB8CA59E}" srcOrd="0" destOrd="0" presId="urn:microsoft.com/office/officeart/2005/8/layout/hProcess11"/>
    <dgm:cxn modelId="{432EF739-4395-4E18-8A2F-05C7DCB3DEEE}" srcId="{8427CDF8-9E6F-42B5-920C-20690229F092}" destId="{D8B44336-3CCC-4B19-82C2-4282BB2EBACB}" srcOrd="4" destOrd="0" parTransId="{C876EE79-1166-40DF-BD2D-8B23A41FBB8C}" sibTransId="{1E938519-8042-467F-A692-AA4A7AB2747C}"/>
    <dgm:cxn modelId="{70BC4061-E8A0-4AD4-9D2D-BD74F5138FD7}" type="presOf" srcId="{4F2CDFE6-508E-4C23-9D14-C3B17AACD9E3}" destId="{0F001953-8D8F-421C-8AAD-B96EAD3D74D4}" srcOrd="0" destOrd="0" presId="urn:microsoft.com/office/officeart/2005/8/layout/hProcess11"/>
    <dgm:cxn modelId="{BDDE7361-1569-4C63-A58E-A5295276E7AC}" srcId="{8427CDF8-9E6F-42B5-920C-20690229F092}" destId="{ACE55552-ADC4-43E9-BC97-2D642CACACE9}" srcOrd="1" destOrd="0" parTransId="{16BA5CF2-60F4-4AF6-8F3D-46D5911CF33A}" sibTransId="{586E12A5-AEAB-4F1D-B8A7-107548367D63}"/>
    <dgm:cxn modelId="{FBA59A66-917D-4A0B-A372-A89056718385}" type="presOf" srcId="{C8BD00F2-ED20-43CC-BA4A-EA09465AC2CE}" destId="{7B10AD6F-6F02-46B0-A0D7-98848812B166}" srcOrd="0" destOrd="0" presId="urn:microsoft.com/office/officeart/2005/8/layout/hProcess11"/>
    <dgm:cxn modelId="{DFDC8A69-4544-4BCC-B3ED-AD4B6A3D78D6}" type="presOf" srcId="{1BA11C5F-E1DC-46A0-8940-169307CE2FBC}" destId="{6745B2CF-1724-4A0D-BB7E-F895877D823B}" srcOrd="0" destOrd="0" presId="urn:microsoft.com/office/officeart/2005/8/layout/hProcess11"/>
    <dgm:cxn modelId="{A5CB724A-7316-4A98-B4C3-413CD92453B9}" srcId="{8427CDF8-9E6F-42B5-920C-20690229F092}" destId="{C8BD00F2-ED20-43CC-BA4A-EA09465AC2CE}" srcOrd="7" destOrd="0" parTransId="{3B322067-A725-4978-9D3F-681F2D2741D9}" sibTransId="{88E067C0-AB51-471A-9CD0-B0834B79C235}"/>
    <dgm:cxn modelId="{CCFF816A-3FDC-420C-AC20-9D2E4D035DD9}" srcId="{8427CDF8-9E6F-42B5-920C-20690229F092}" destId="{4F2CDFE6-508E-4C23-9D14-C3B17AACD9E3}" srcOrd="11" destOrd="0" parTransId="{6BFC1918-1A4D-4BB4-BF1A-49950978EB60}" sibTransId="{B2079BC6-C189-473F-9EF9-FA1FD222BCD6}"/>
    <dgm:cxn modelId="{6323C64B-EAF5-49F0-B79D-1B499B68FC5B}" type="presOf" srcId="{A240015F-5F65-4515-8CCB-A09221E0501B}" destId="{32DE952A-BDA8-4C56-BD3A-76ADC8AC57BB}" srcOrd="0" destOrd="0" presId="urn:microsoft.com/office/officeart/2005/8/layout/hProcess11"/>
    <dgm:cxn modelId="{FD09908D-B73C-4AC3-88AA-143568605C52}" type="presOf" srcId="{E9B33F5C-EC07-455F-8D82-C0EAF0CE179A}" destId="{ACED1A15-7A50-4379-97E6-3D62BB0520DB}" srcOrd="0" destOrd="0" presId="urn:microsoft.com/office/officeart/2005/8/layout/hProcess11"/>
    <dgm:cxn modelId="{E6FC7C8F-9B4F-4CAE-8775-78475BFBFF54}" srcId="{8427CDF8-9E6F-42B5-920C-20690229F092}" destId="{C3860BC5-421C-4440-869F-836DA4E4E6D1}" srcOrd="8" destOrd="0" parTransId="{EBEE4057-7A69-4A6B-939A-3851456D497D}" sibTransId="{1747A93A-FAEC-4D50-9A83-67B0A0A7DCE2}"/>
    <dgm:cxn modelId="{1B288791-D644-441D-8108-271CCA1D3C7E}" srcId="{8427CDF8-9E6F-42B5-920C-20690229F092}" destId="{E9B33F5C-EC07-455F-8D82-C0EAF0CE179A}" srcOrd="3" destOrd="0" parTransId="{A00FB0EC-B271-4612-BA40-AAAC4E146253}" sibTransId="{979FD7E8-6069-43A4-BC7C-D1028510F059}"/>
    <dgm:cxn modelId="{96D7239F-1342-4631-B69C-ED8FA9411005}" srcId="{8427CDF8-9E6F-42B5-920C-20690229F092}" destId="{1BA11C5F-E1DC-46A0-8940-169307CE2FBC}" srcOrd="6" destOrd="0" parTransId="{68A1FD67-4677-4584-98DD-F15B552C0369}" sibTransId="{DED40219-DA2D-40B3-BA03-D4AF2580FFCD}"/>
    <dgm:cxn modelId="{42511FA2-0C3A-4E9F-A959-535C91CB9548}" type="presOf" srcId="{F74F7C59-0579-45D0-929E-91FB18852E8D}" destId="{8570D74A-0196-4AC9-898F-421818764650}" srcOrd="0" destOrd="0" presId="urn:microsoft.com/office/officeart/2005/8/layout/hProcess11"/>
    <dgm:cxn modelId="{3CD98EA2-C682-457C-BE51-2AE794B6E930}" srcId="{8427CDF8-9E6F-42B5-920C-20690229F092}" destId="{E4EBFA62-5A5C-44E2-8F9D-520F6C1C426D}" srcOrd="9" destOrd="0" parTransId="{37F03807-9255-471C-A72F-B7C15503EFD9}" sibTransId="{A2F7097D-9F55-4E29-8673-D754814E8932}"/>
    <dgm:cxn modelId="{D1D863AD-0E65-40E8-9814-D0ACEDAFD577}" srcId="{8427CDF8-9E6F-42B5-920C-20690229F092}" destId="{F74F7C59-0579-45D0-929E-91FB18852E8D}" srcOrd="12" destOrd="0" parTransId="{AE3BC9C0-7246-4FC0-8F66-6D8F818931B2}" sibTransId="{5D74899D-D2F0-4909-956C-D98B056B23E2}"/>
    <dgm:cxn modelId="{2F1D66B0-D9F2-4D65-A47C-4732685127A2}" type="presOf" srcId="{ACE55552-ADC4-43E9-BC97-2D642CACACE9}" destId="{0FA2D15C-15CA-4A5D-AEB0-BDDDC33879B9}" srcOrd="0" destOrd="0" presId="urn:microsoft.com/office/officeart/2005/8/layout/hProcess11"/>
    <dgm:cxn modelId="{2189D8B2-5891-49B3-A788-9957AA337071}" srcId="{8427CDF8-9E6F-42B5-920C-20690229F092}" destId="{A240015F-5F65-4515-8CCB-A09221E0501B}" srcOrd="5" destOrd="0" parTransId="{2E46F575-928B-4908-B547-981A13667FB1}" sibTransId="{CB39498C-67B4-4F8C-8706-30D9FA6F0533}"/>
    <dgm:cxn modelId="{F2187BCD-4DD7-4A2F-BBD8-82AA473FD67F}" type="presOf" srcId="{C3860BC5-421C-4440-869F-836DA4E4E6D1}" destId="{7E69DAB0-FDA0-42EF-8C0D-A90A2AA054F7}" srcOrd="0" destOrd="0" presId="urn:microsoft.com/office/officeart/2005/8/layout/hProcess11"/>
    <dgm:cxn modelId="{99F6B3DE-E208-4E5F-9066-41EEED51D1A9}" srcId="{8427CDF8-9E6F-42B5-920C-20690229F092}" destId="{4ADEF653-1E99-48FA-8957-E4C0452A7A1E}" srcOrd="0" destOrd="0" parTransId="{471572AB-67BF-4B1D-931C-FD57CAB8DA21}" sibTransId="{E80F9380-1085-46D4-8E0F-CACF3D7E001F}"/>
    <dgm:cxn modelId="{1A780CE6-B281-4933-A97F-F83920D63227}" type="presOf" srcId="{8427CDF8-9E6F-42B5-920C-20690229F092}" destId="{B2F4BBEE-9E0D-4C84-969A-BD94E57D33C9}" srcOrd="0" destOrd="0" presId="urn:microsoft.com/office/officeart/2005/8/layout/hProcess11"/>
    <dgm:cxn modelId="{831F74E7-7C30-4279-AE8F-E70E477E08AB}" srcId="{8427CDF8-9E6F-42B5-920C-20690229F092}" destId="{6053CDEA-3BDC-4039-A952-90F073DCB2A2}" srcOrd="10" destOrd="0" parTransId="{EB47E0F7-59EB-42A3-A728-2F2A0A997A48}" sibTransId="{FDB95876-F061-4594-83D2-5EE655C6A451}"/>
    <dgm:cxn modelId="{A4CE2FE8-23B2-47DF-A275-F1B2C60AF93A}" type="presOf" srcId="{A79DF152-C0C0-4A8F-8DDB-2BF6A28594BD}" destId="{DBEF40F9-BE01-4676-B272-9406952B812B}" srcOrd="0" destOrd="0" presId="urn:microsoft.com/office/officeart/2005/8/layout/hProcess11"/>
    <dgm:cxn modelId="{4E3712AF-756C-4959-84DB-D3C1D39E104E}" type="presParOf" srcId="{B2F4BBEE-9E0D-4C84-969A-BD94E57D33C9}" destId="{394D3493-9A9D-4198-A83F-C692A37DC407}" srcOrd="0" destOrd="0" presId="urn:microsoft.com/office/officeart/2005/8/layout/hProcess11"/>
    <dgm:cxn modelId="{FA8AD24D-FFE2-4A04-BEE5-7B029E33C8A0}" type="presParOf" srcId="{B2F4BBEE-9E0D-4C84-969A-BD94E57D33C9}" destId="{FE006762-E0B8-431E-96FA-F3F9EB4EFDD7}" srcOrd="1" destOrd="0" presId="urn:microsoft.com/office/officeart/2005/8/layout/hProcess11"/>
    <dgm:cxn modelId="{4B827D95-776D-486A-BD4F-001D8B199869}" type="presParOf" srcId="{FE006762-E0B8-431E-96FA-F3F9EB4EFDD7}" destId="{56957A4C-AFCC-4980-A1A5-A67943AE9F4B}" srcOrd="0" destOrd="0" presId="urn:microsoft.com/office/officeart/2005/8/layout/hProcess11"/>
    <dgm:cxn modelId="{2FFB374D-58B1-4544-ABC2-2C30B5C1B8BE}" type="presParOf" srcId="{56957A4C-AFCC-4980-A1A5-A67943AE9F4B}" destId="{4A532D7D-211A-4DBC-9069-6FCA395ADB5F}" srcOrd="0" destOrd="0" presId="urn:microsoft.com/office/officeart/2005/8/layout/hProcess11"/>
    <dgm:cxn modelId="{9951ECAD-B2EC-4F37-88A6-D39A3035F9C2}" type="presParOf" srcId="{56957A4C-AFCC-4980-A1A5-A67943AE9F4B}" destId="{4BEBDC28-8969-4223-98C2-B9553D4DCAC8}" srcOrd="1" destOrd="0" presId="urn:microsoft.com/office/officeart/2005/8/layout/hProcess11"/>
    <dgm:cxn modelId="{D24D9164-7FB3-47B2-9FA3-5BD0A37A303C}" type="presParOf" srcId="{56957A4C-AFCC-4980-A1A5-A67943AE9F4B}" destId="{71569F3A-6463-4D7F-8802-143C23AEEFDF}" srcOrd="2" destOrd="0" presId="urn:microsoft.com/office/officeart/2005/8/layout/hProcess11"/>
    <dgm:cxn modelId="{AB8F65EB-E5F3-483B-A745-CDF39BCA7E6A}" type="presParOf" srcId="{FE006762-E0B8-431E-96FA-F3F9EB4EFDD7}" destId="{0D2E0DA4-5250-4447-B84D-BD65584031CD}" srcOrd="1" destOrd="0" presId="urn:microsoft.com/office/officeart/2005/8/layout/hProcess11"/>
    <dgm:cxn modelId="{F4356CC6-1E10-4B86-8478-FD8FDD474982}" type="presParOf" srcId="{FE006762-E0B8-431E-96FA-F3F9EB4EFDD7}" destId="{BAE1E7EC-BF07-429D-A543-27C74A843C6F}" srcOrd="2" destOrd="0" presId="urn:microsoft.com/office/officeart/2005/8/layout/hProcess11"/>
    <dgm:cxn modelId="{8E442425-6084-48EF-AB29-C53B5788B3A6}" type="presParOf" srcId="{BAE1E7EC-BF07-429D-A543-27C74A843C6F}" destId="{0FA2D15C-15CA-4A5D-AEB0-BDDDC33879B9}" srcOrd="0" destOrd="0" presId="urn:microsoft.com/office/officeart/2005/8/layout/hProcess11"/>
    <dgm:cxn modelId="{F920B6ED-B06B-4B07-A6A1-81A63D23308E}" type="presParOf" srcId="{BAE1E7EC-BF07-429D-A543-27C74A843C6F}" destId="{918CCF3D-2470-4A92-8AD5-9AC221C2493F}" srcOrd="1" destOrd="0" presId="urn:microsoft.com/office/officeart/2005/8/layout/hProcess11"/>
    <dgm:cxn modelId="{5792B447-A0F6-4241-AF95-BA65711523C9}" type="presParOf" srcId="{BAE1E7EC-BF07-429D-A543-27C74A843C6F}" destId="{4BB64E96-384D-422D-BC31-927D5AF8D63C}" srcOrd="2" destOrd="0" presId="urn:microsoft.com/office/officeart/2005/8/layout/hProcess11"/>
    <dgm:cxn modelId="{70BB1E80-7EC7-4F6B-AF26-BB7DA9037467}" type="presParOf" srcId="{FE006762-E0B8-431E-96FA-F3F9EB4EFDD7}" destId="{6D8998E5-BEBC-4AE4-93B3-E4B25CA50005}" srcOrd="3" destOrd="0" presId="urn:microsoft.com/office/officeart/2005/8/layout/hProcess11"/>
    <dgm:cxn modelId="{5AF2F23C-3683-40A2-A5CD-4C3CB7DD30BC}" type="presParOf" srcId="{FE006762-E0B8-431E-96FA-F3F9EB4EFDD7}" destId="{3BADE1B9-0BB5-4183-A0D7-E0FB2A4F60A4}" srcOrd="4" destOrd="0" presId="urn:microsoft.com/office/officeart/2005/8/layout/hProcess11"/>
    <dgm:cxn modelId="{6405F866-D4DD-4609-BC16-8E9616100835}" type="presParOf" srcId="{3BADE1B9-0BB5-4183-A0D7-E0FB2A4F60A4}" destId="{DBEF40F9-BE01-4676-B272-9406952B812B}" srcOrd="0" destOrd="0" presId="urn:microsoft.com/office/officeart/2005/8/layout/hProcess11"/>
    <dgm:cxn modelId="{1FD1FF0C-8725-4A3E-8EB5-E6C22FD5F49B}" type="presParOf" srcId="{3BADE1B9-0BB5-4183-A0D7-E0FB2A4F60A4}" destId="{4742E0D2-4FE7-4516-AAD7-ECC0DC75C530}" srcOrd="1" destOrd="0" presId="urn:microsoft.com/office/officeart/2005/8/layout/hProcess11"/>
    <dgm:cxn modelId="{EE96F4D1-475B-4D4B-96FF-BBE25A7A6E16}" type="presParOf" srcId="{3BADE1B9-0BB5-4183-A0D7-E0FB2A4F60A4}" destId="{B2B0FF89-5E52-4AAD-A7B5-13AE10949241}" srcOrd="2" destOrd="0" presId="urn:microsoft.com/office/officeart/2005/8/layout/hProcess11"/>
    <dgm:cxn modelId="{2B0A5029-A0F2-4FD9-B701-F3831FBFEBDD}" type="presParOf" srcId="{FE006762-E0B8-431E-96FA-F3F9EB4EFDD7}" destId="{68454600-B115-44DF-AE5A-DCBB74D22C1D}" srcOrd="5" destOrd="0" presId="urn:microsoft.com/office/officeart/2005/8/layout/hProcess11"/>
    <dgm:cxn modelId="{625B2163-5FE2-4D06-A855-5B970162ADAF}" type="presParOf" srcId="{FE006762-E0B8-431E-96FA-F3F9EB4EFDD7}" destId="{133260AA-C523-4C53-B8F5-5710931A9331}" srcOrd="6" destOrd="0" presId="urn:microsoft.com/office/officeart/2005/8/layout/hProcess11"/>
    <dgm:cxn modelId="{A67EDDFC-E0D6-4168-9888-631E00F3F4FD}" type="presParOf" srcId="{133260AA-C523-4C53-B8F5-5710931A9331}" destId="{ACED1A15-7A50-4379-97E6-3D62BB0520DB}" srcOrd="0" destOrd="0" presId="urn:microsoft.com/office/officeart/2005/8/layout/hProcess11"/>
    <dgm:cxn modelId="{95C7C0EF-B863-4607-A474-8C0C57EDD0E7}" type="presParOf" srcId="{133260AA-C523-4C53-B8F5-5710931A9331}" destId="{87933E5A-F1AF-4E50-9186-2C38E743FB58}" srcOrd="1" destOrd="0" presId="urn:microsoft.com/office/officeart/2005/8/layout/hProcess11"/>
    <dgm:cxn modelId="{20A750DB-B379-42E5-9860-020E6606979D}" type="presParOf" srcId="{133260AA-C523-4C53-B8F5-5710931A9331}" destId="{21A280D2-AB8A-4916-A3A2-045322FAFBEC}" srcOrd="2" destOrd="0" presId="urn:microsoft.com/office/officeart/2005/8/layout/hProcess11"/>
    <dgm:cxn modelId="{2CED5B14-7B1C-4B7C-92D5-D9E3B10A19F3}" type="presParOf" srcId="{FE006762-E0B8-431E-96FA-F3F9EB4EFDD7}" destId="{49F527CB-CEFB-4F1A-AFFF-501712FDE0FB}" srcOrd="7" destOrd="0" presId="urn:microsoft.com/office/officeart/2005/8/layout/hProcess11"/>
    <dgm:cxn modelId="{BAF97593-814D-4E3A-ACAB-2B2E6F8AC37A}" type="presParOf" srcId="{FE006762-E0B8-431E-96FA-F3F9EB4EFDD7}" destId="{31BAED2A-FCD3-48D1-85B6-AE669DB48F71}" srcOrd="8" destOrd="0" presId="urn:microsoft.com/office/officeart/2005/8/layout/hProcess11"/>
    <dgm:cxn modelId="{1B698440-AA24-4032-BEA3-75FC44C7B4B4}" type="presParOf" srcId="{31BAED2A-FCD3-48D1-85B6-AE669DB48F71}" destId="{C29D63A4-3504-46F6-8911-A350EE734829}" srcOrd="0" destOrd="0" presId="urn:microsoft.com/office/officeart/2005/8/layout/hProcess11"/>
    <dgm:cxn modelId="{DA2A1935-6721-4956-A44B-298DBE93E1AC}" type="presParOf" srcId="{31BAED2A-FCD3-48D1-85B6-AE669DB48F71}" destId="{9DCE6195-CF93-43D6-982A-5D9B0E56D200}" srcOrd="1" destOrd="0" presId="urn:microsoft.com/office/officeart/2005/8/layout/hProcess11"/>
    <dgm:cxn modelId="{969B19D1-A84A-4ABB-9F4C-8C7A8CFDA3E4}" type="presParOf" srcId="{31BAED2A-FCD3-48D1-85B6-AE669DB48F71}" destId="{16C4D0C4-EB80-47F9-A804-5B19F0610A7E}" srcOrd="2" destOrd="0" presId="urn:microsoft.com/office/officeart/2005/8/layout/hProcess11"/>
    <dgm:cxn modelId="{626BA322-7DBD-490D-B393-88FD65F7FC98}" type="presParOf" srcId="{FE006762-E0B8-431E-96FA-F3F9EB4EFDD7}" destId="{7F55ED43-1F98-4AF3-97AC-2992BDE84206}" srcOrd="9" destOrd="0" presId="urn:microsoft.com/office/officeart/2005/8/layout/hProcess11"/>
    <dgm:cxn modelId="{20739E0F-5C8D-4EA1-82E0-34B052D5B60D}" type="presParOf" srcId="{FE006762-E0B8-431E-96FA-F3F9EB4EFDD7}" destId="{4C430AD7-6E65-4D99-9194-FBFD6B695FAC}" srcOrd="10" destOrd="0" presId="urn:microsoft.com/office/officeart/2005/8/layout/hProcess11"/>
    <dgm:cxn modelId="{3F0179C4-D7D9-43C4-A53C-F216099CBE00}" type="presParOf" srcId="{4C430AD7-6E65-4D99-9194-FBFD6B695FAC}" destId="{32DE952A-BDA8-4C56-BD3A-76ADC8AC57BB}" srcOrd="0" destOrd="0" presId="urn:microsoft.com/office/officeart/2005/8/layout/hProcess11"/>
    <dgm:cxn modelId="{FF1AD4EA-2564-419E-93EF-45FA906843E1}" type="presParOf" srcId="{4C430AD7-6E65-4D99-9194-FBFD6B695FAC}" destId="{03ABA364-D13F-41D1-A7C9-34EA59890431}" srcOrd="1" destOrd="0" presId="urn:microsoft.com/office/officeart/2005/8/layout/hProcess11"/>
    <dgm:cxn modelId="{1D3A1879-7AC4-4DD9-8395-7BABA5241CA3}" type="presParOf" srcId="{4C430AD7-6E65-4D99-9194-FBFD6B695FAC}" destId="{53E03F94-E31C-44CA-A3DB-937DF1C8CD9B}" srcOrd="2" destOrd="0" presId="urn:microsoft.com/office/officeart/2005/8/layout/hProcess11"/>
    <dgm:cxn modelId="{F38DC933-090F-479A-B0CF-58914751C41F}" type="presParOf" srcId="{FE006762-E0B8-431E-96FA-F3F9EB4EFDD7}" destId="{AA849272-2A81-40A0-807B-0769DDE50FE1}" srcOrd="11" destOrd="0" presId="urn:microsoft.com/office/officeart/2005/8/layout/hProcess11"/>
    <dgm:cxn modelId="{C4C51FA6-5EDE-48B5-9EAA-CC0A9FDBE245}" type="presParOf" srcId="{FE006762-E0B8-431E-96FA-F3F9EB4EFDD7}" destId="{8105A208-862D-4C64-B688-14ABA6EB80EE}" srcOrd="12" destOrd="0" presId="urn:microsoft.com/office/officeart/2005/8/layout/hProcess11"/>
    <dgm:cxn modelId="{FF086588-0000-4E71-BC8A-E1779E835FAD}" type="presParOf" srcId="{8105A208-862D-4C64-B688-14ABA6EB80EE}" destId="{6745B2CF-1724-4A0D-BB7E-F895877D823B}" srcOrd="0" destOrd="0" presId="urn:microsoft.com/office/officeart/2005/8/layout/hProcess11"/>
    <dgm:cxn modelId="{B604EE71-4438-4511-94B5-99C4D056066B}" type="presParOf" srcId="{8105A208-862D-4C64-B688-14ABA6EB80EE}" destId="{794F6ADB-4137-4062-B43D-3E76D798299D}" srcOrd="1" destOrd="0" presId="urn:microsoft.com/office/officeart/2005/8/layout/hProcess11"/>
    <dgm:cxn modelId="{78F0AFD6-AA06-4D8C-9795-28759132A91C}" type="presParOf" srcId="{8105A208-862D-4C64-B688-14ABA6EB80EE}" destId="{666FD315-A6AB-4E9E-90D2-71D8E912B323}" srcOrd="2" destOrd="0" presId="urn:microsoft.com/office/officeart/2005/8/layout/hProcess11"/>
    <dgm:cxn modelId="{4B0DDFD9-FE1E-4CFF-BE2D-73EDF4586638}" type="presParOf" srcId="{FE006762-E0B8-431E-96FA-F3F9EB4EFDD7}" destId="{412FEB26-1E25-4402-84F9-E0B47B7E7379}" srcOrd="13" destOrd="0" presId="urn:microsoft.com/office/officeart/2005/8/layout/hProcess11"/>
    <dgm:cxn modelId="{B1FAAAFB-EB17-4FE8-9254-9410638D33DC}" type="presParOf" srcId="{FE006762-E0B8-431E-96FA-F3F9EB4EFDD7}" destId="{72BC8BC3-0162-48DE-870E-A2F88A3E1230}" srcOrd="14" destOrd="0" presId="urn:microsoft.com/office/officeart/2005/8/layout/hProcess11"/>
    <dgm:cxn modelId="{C2F6319A-99F5-4F83-BBD9-7A4B8DF3E690}" type="presParOf" srcId="{72BC8BC3-0162-48DE-870E-A2F88A3E1230}" destId="{7B10AD6F-6F02-46B0-A0D7-98848812B166}" srcOrd="0" destOrd="0" presId="urn:microsoft.com/office/officeart/2005/8/layout/hProcess11"/>
    <dgm:cxn modelId="{5A8A5703-7E9D-4031-BE99-9C996F8573F0}" type="presParOf" srcId="{72BC8BC3-0162-48DE-870E-A2F88A3E1230}" destId="{1BEE394A-93D0-4F1F-903A-C78C9152EB24}" srcOrd="1" destOrd="0" presId="urn:microsoft.com/office/officeart/2005/8/layout/hProcess11"/>
    <dgm:cxn modelId="{9ACBD351-D909-43D7-874C-C11951389E91}" type="presParOf" srcId="{72BC8BC3-0162-48DE-870E-A2F88A3E1230}" destId="{C8734BB9-8057-4F42-9B11-FB887098D3E2}" srcOrd="2" destOrd="0" presId="urn:microsoft.com/office/officeart/2005/8/layout/hProcess11"/>
    <dgm:cxn modelId="{F7DD8F62-D118-4203-B4EB-EF267884B01B}" type="presParOf" srcId="{FE006762-E0B8-431E-96FA-F3F9EB4EFDD7}" destId="{057935AD-2FA4-4014-8EA0-3927B5128B60}" srcOrd="15" destOrd="0" presId="urn:microsoft.com/office/officeart/2005/8/layout/hProcess11"/>
    <dgm:cxn modelId="{3C423243-E64A-4912-A604-2A5692AE3BBF}" type="presParOf" srcId="{FE006762-E0B8-431E-96FA-F3F9EB4EFDD7}" destId="{540BB552-8E2E-4BB9-ABC3-8FC1941B9E79}" srcOrd="16" destOrd="0" presId="urn:microsoft.com/office/officeart/2005/8/layout/hProcess11"/>
    <dgm:cxn modelId="{3DF19C5C-0F7D-4AB6-9265-C2A2698BE564}" type="presParOf" srcId="{540BB552-8E2E-4BB9-ABC3-8FC1941B9E79}" destId="{7E69DAB0-FDA0-42EF-8C0D-A90A2AA054F7}" srcOrd="0" destOrd="0" presId="urn:microsoft.com/office/officeart/2005/8/layout/hProcess11"/>
    <dgm:cxn modelId="{4E14B99E-46ED-484F-9B8E-0BEC38003FD9}" type="presParOf" srcId="{540BB552-8E2E-4BB9-ABC3-8FC1941B9E79}" destId="{151D349F-EA10-4B70-96A4-8723A9C9F8CC}" srcOrd="1" destOrd="0" presId="urn:microsoft.com/office/officeart/2005/8/layout/hProcess11"/>
    <dgm:cxn modelId="{9B718818-A021-450C-9BD0-932F4096702E}" type="presParOf" srcId="{540BB552-8E2E-4BB9-ABC3-8FC1941B9E79}" destId="{C152705D-3956-4E3F-BA7F-F2B2039F28D6}" srcOrd="2" destOrd="0" presId="urn:microsoft.com/office/officeart/2005/8/layout/hProcess11"/>
    <dgm:cxn modelId="{187EA5EF-7AB7-45F2-B4A5-5F39DA769508}" type="presParOf" srcId="{FE006762-E0B8-431E-96FA-F3F9EB4EFDD7}" destId="{293BB83C-DA94-4FD8-AA74-9B1445675D08}" srcOrd="17" destOrd="0" presId="urn:microsoft.com/office/officeart/2005/8/layout/hProcess11"/>
    <dgm:cxn modelId="{94500B38-403D-47D2-98B3-7F2C88234ED8}" type="presParOf" srcId="{FE006762-E0B8-431E-96FA-F3F9EB4EFDD7}" destId="{DB63228F-0278-434A-A280-4AD073695F9D}" srcOrd="18" destOrd="0" presId="urn:microsoft.com/office/officeart/2005/8/layout/hProcess11"/>
    <dgm:cxn modelId="{40286C96-063E-4088-8EAC-CB406F65D6DF}" type="presParOf" srcId="{DB63228F-0278-434A-A280-4AD073695F9D}" destId="{2C6B9C08-C655-4AF9-90AE-343EDB8CA59E}" srcOrd="0" destOrd="0" presId="urn:microsoft.com/office/officeart/2005/8/layout/hProcess11"/>
    <dgm:cxn modelId="{E4BE8D25-67D7-4439-80D1-A8C4924AE835}" type="presParOf" srcId="{DB63228F-0278-434A-A280-4AD073695F9D}" destId="{C3499E5F-8035-4A4C-AFC9-9A199D9AA2E8}" srcOrd="1" destOrd="0" presId="urn:microsoft.com/office/officeart/2005/8/layout/hProcess11"/>
    <dgm:cxn modelId="{800D615E-5CC3-4650-A879-CA5EE5ABCFC2}" type="presParOf" srcId="{DB63228F-0278-434A-A280-4AD073695F9D}" destId="{42E589DC-F4D6-43F3-99B0-D6772E3C4731}" srcOrd="2" destOrd="0" presId="urn:microsoft.com/office/officeart/2005/8/layout/hProcess11"/>
    <dgm:cxn modelId="{C9BA63A0-044F-4476-955C-55C177E5C237}" type="presParOf" srcId="{FE006762-E0B8-431E-96FA-F3F9EB4EFDD7}" destId="{E6673A9B-BD9D-47F9-AA12-BBE405B4D3AD}" srcOrd="19" destOrd="0" presId="urn:microsoft.com/office/officeart/2005/8/layout/hProcess11"/>
    <dgm:cxn modelId="{CCE5B587-C2FA-4AF8-B750-923D59169916}" type="presParOf" srcId="{FE006762-E0B8-431E-96FA-F3F9EB4EFDD7}" destId="{3614E8E8-C856-42A8-9F08-BFDD2F713ADD}" srcOrd="20" destOrd="0" presId="urn:microsoft.com/office/officeart/2005/8/layout/hProcess11"/>
    <dgm:cxn modelId="{803EA720-0629-4120-B378-AE90477BDA1F}" type="presParOf" srcId="{3614E8E8-C856-42A8-9F08-BFDD2F713ADD}" destId="{DE521046-DFBE-46EB-86C9-E84EF654190C}" srcOrd="0" destOrd="0" presId="urn:microsoft.com/office/officeart/2005/8/layout/hProcess11"/>
    <dgm:cxn modelId="{BEC194EF-941E-4E68-92EB-402CE47CAAD5}" type="presParOf" srcId="{3614E8E8-C856-42A8-9F08-BFDD2F713ADD}" destId="{3C498157-4D4E-40AA-9AAC-899694487250}" srcOrd="1" destOrd="0" presId="urn:microsoft.com/office/officeart/2005/8/layout/hProcess11"/>
    <dgm:cxn modelId="{D8151CDE-0234-48F3-846A-AA76F1B7AD28}" type="presParOf" srcId="{3614E8E8-C856-42A8-9F08-BFDD2F713ADD}" destId="{647B96F3-928F-4FDA-8E26-E52ED5EEE6B2}" srcOrd="2" destOrd="0" presId="urn:microsoft.com/office/officeart/2005/8/layout/hProcess11"/>
    <dgm:cxn modelId="{02DA54DA-62FB-4AE8-8B14-97AFA7F63D57}" type="presParOf" srcId="{FE006762-E0B8-431E-96FA-F3F9EB4EFDD7}" destId="{E9852119-3C27-4BBB-98AE-F206F972D239}" srcOrd="21" destOrd="0" presId="urn:microsoft.com/office/officeart/2005/8/layout/hProcess11"/>
    <dgm:cxn modelId="{E9354917-9057-444A-941B-B2491D064121}" type="presParOf" srcId="{FE006762-E0B8-431E-96FA-F3F9EB4EFDD7}" destId="{80ED7D90-72E5-47D7-A4CC-BE896E83133A}" srcOrd="22" destOrd="0" presId="urn:microsoft.com/office/officeart/2005/8/layout/hProcess11"/>
    <dgm:cxn modelId="{41A8CEC3-6B82-4FF3-895B-0612037BC14E}" type="presParOf" srcId="{80ED7D90-72E5-47D7-A4CC-BE896E83133A}" destId="{0F001953-8D8F-421C-8AAD-B96EAD3D74D4}" srcOrd="0" destOrd="0" presId="urn:microsoft.com/office/officeart/2005/8/layout/hProcess11"/>
    <dgm:cxn modelId="{63F4D836-E9AE-4287-A1E5-8BA444349650}" type="presParOf" srcId="{80ED7D90-72E5-47D7-A4CC-BE896E83133A}" destId="{DE70C94B-7270-4B26-A87E-E30BA33A047B}" srcOrd="1" destOrd="0" presId="urn:microsoft.com/office/officeart/2005/8/layout/hProcess11"/>
    <dgm:cxn modelId="{91794648-3CCB-44A4-B7B8-C7663605EA4E}" type="presParOf" srcId="{80ED7D90-72E5-47D7-A4CC-BE896E83133A}" destId="{75FB0549-C29B-496A-B602-397785CA14E9}" srcOrd="2" destOrd="0" presId="urn:microsoft.com/office/officeart/2005/8/layout/hProcess11"/>
    <dgm:cxn modelId="{52A7AB27-C248-4558-AB2C-99D377A11C7D}" type="presParOf" srcId="{FE006762-E0B8-431E-96FA-F3F9EB4EFDD7}" destId="{A4029B1C-B329-4BA4-9E7F-0E6174654D9E}" srcOrd="23" destOrd="0" presId="urn:microsoft.com/office/officeart/2005/8/layout/hProcess11"/>
    <dgm:cxn modelId="{E0E72E4C-3543-4060-AFD6-526E3F12AF52}" type="presParOf" srcId="{FE006762-E0B8-431E-96FA-F3F9EB4EFDD7}" destId="{A4D06151-08EB-43A3-A6E0-4746A9E255E4}" srcOrd="24" destOrd="0" presId="urn:microsoft.com/office/officeart/2005/8/layout/hProcess11"/>
    <dgm:cxn modelId="{1E54A0CE-318C-4E6D-9FB1-327806A5422D}" type="presParOf" srcId="{A4D06151-08EB-43A3-A6E0-4746A9E255E4}" destId="{8570D74A-0196-4AC9-898F-421818764650}" srcOrd="0" destOrd="0" presId="urn:microsoft.com/office/officeart/2005/8/layout/hProcess11"/>
    <dgm:cxn modelId="{95B594A3-B80E-4E62-9FD9-DF5E3E242F85}" type="presParOf" srcId="{A4D06151-08EB-43A3-A6E0-4746A9E255E4}" destId="{957A840E-8F76-45E3-810F-A8E78F070041}" srcOrd="1" destOrd="0" presId="urn:microsoft.com/office/officeart/2005/8/layout/hProcess11"/>
    <dgm:cxn modelId="{2919B472-949B-4C0A-90E6-6556E5051BD6}" type="presParOf" srcId="{A4D06151-08EB-43A3-A6E0-4746A9E255E4}" destId="{F66422C3-B775-45F1-99FD-2936381718E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D3493-9A9D-4198-A83F-C692A37DC407}">
      <dsp:nvSpPr>
        <dsp:cNvPr id="0" name=""/>
        <dsp:cNvSpPr/>
      </dsp:nvSpPr>
      <dsp:spPr>
        <a:xfrm>
          <a:off x="0" y="1084502"/>
          <a:ext cx="11711922" cy="1446003"/>
        </a:xfrm>
        <a:prstGeom prst="notched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32D7D-211A-4DBC-9069-6FCA395ADB5F}">
      <dsp:nvSpPr>
        <dsp:cNvPr id="0" name=""/>
        <dsp:cNvSpPr/>
      </dsp:nvSpPr>
      <dsp:spPr>
        <a:xfrm>
          <a:off x="5209" y="0"/>
          <a:ext cx="840838" cy="1446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/>
            <a:t>February 2024</a:t>
          </a:r>
          <a:r>
            <a:rPr lang="en-GB" sz="1000" kern="1200" dirty="0"/>
            <a:t> Conference Launch</a:t>
          </a:r>
        </a:p>
      </dsp:txBody>
      <dsp:txXfrm>
        <a:off x="5209" y="0"/>
        <a:ext cx="840838" cy="1446003"/>
      </dsp:txXfrm>
    </dsp:sp>
    <dsp:sp modelId="{4BEBDC28-8969-4223-98C2-B9553D4DCAC8}">
      <dsp:nvSpPr>
        <dsp:cNvPr id="0" name=""/>
        <dsp:cNvSpPr/>
      </dsp:nvSpPr>
      <dsp:spPr>
        <a:xfrm>
          <a:off x="244878" y="1626754"/>
          <a:ext cx="361500" cy="3615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2D15C-15CA-4A5D-AEB0-BDDDC33879B9}">
      <dsp:nvSpPr>
        <dsp:cNvPr id="0" name=""/>
        <dsp:cNvSpPr/>
      </dsp:nvSpPr>
      <dsp:spPr>
        <a:xfrm>
          <a:off x="857344" y="2169005"/>
          <a:ext cx="691016" cy="1446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/>
            <a:t>March</a:t>
          </a:r>
          <a:r>
            <a:rPr lang="en-GB" sz="1000" kern="1200" dirty="0"/>
            <a:t>  </a:t>
          </a:r>
          <a:r>
            <a:rPr lang="en-GB" sz="1000" b="1" kern="1200" dirty="0"/>
            <a:t>2024</a:t>
          </a:r>
          <a:r>
            <a:rPr lang="en-GB" sz="1000" kern="1200" dirty="0"/>
            <a:t>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SLT Approval re timeline and approach</a:t>
          </a:r>
        </a:p>
      </dsp:txBody>
      <dsp:txXfrm>
        <a:off x="857344" y="2169005"/>
        <a:ext cx="691016" cy="1446003"/>
      </dsp:txXfrm>
    </dsp:sp>
    <dsp:sp modelId="{918CCF3D-2470-4A92-8AD5-9AC221C2493F}">
      <dsp:nvSpPr>
        <dsp:cNvPr id="0" name=""/>
        <dsp:cNvSpPr/>
      </dsp:nvSpPr>
      <dsp:spPr>
        <a:xfrm>
          <a:off x="1030813" y="1626754"/>
          <a:ext cx="361500" cy="361500"/>
        </a:xfrm>
        <a:prstGeom prst="ellipse">
          <a:avLst/>
        </a:prstGeom>
        <a:solidFill>
          <a:schemeClr val="accent4">
            <a:hueOff val="549995"/>
            <a:satOff val="-2433"/>
            <a:lumOff val="-4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EF40F9-BE01-4676-B272-9406952B812B}">
      <dsp:nvSpPr>
        <dsp:cNvPr id="0" name=""/>
        <dsp:cNvSpPr/>
      </dsp:nvSpPr>
      <dsp:spPr>
        <a:xfrm>
          <a:off x="1577080" y="0"/>
          <a:ext cx="988428" cy="1446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/>
            <a:t>April 2024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IJB and SPG review of performance, identification of strategic context and priorities </a:t>
          </a:r>
        </a:p>
      </dsp:txBody>
      <dsp:txXfrm>
        <a:off x="1577080" y="0"/>
        <a:ext cx="988428" cy="1446003"/>
      </dsp:txXfrm>
    </dsp:sp>
    <dsp:sp modelId="{4742E0D2-4FE7-4516-AAD7-ECC0DC75C530}">
      <dsp:nvSpPr>
        <dsp:cNvPr id="0" name=""/>
        <dsp:cNvSpPr/>
      </dsp:nvSpPr>
      <dsp:spPr>
        <a:xfrm>
          <a:off x="1890544" y="1626754"/>
          <a:ext cx="361500" cy="361500"/>
        </a:xfrm>
        <a:prstGeom prst="ellipse">
          <a:avLst/>
        </a:prstGeom>
        <a:solidFill>
          <a:schemeClr val="accent4">
            <a:hueOff val="1099990"/>
            <a:satOff val="-4867"/>
            <a:lumOff val="-81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ED1A15-7A50-4379-97E6-3D62BB0520DB}">
      <dsp:nvSpPr>
        <dsp:cNvPr id="0" name=""/>
        <dsp:cNvSpPr/>
      </dsp:nvSpPr>
      <dsp:spPr>
        <a:xfrm>
          <a:off x="2585517" y="2169005"/>
          <a:ext cx="1043595" cy="1446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/>
            <a:t>Mid-April – Mid-June  </a:t>
          </a:r>
          <a:r>
            <a:rPr lang="en-GB" sz="1000" kern="1200" dirty="0"/>
            <a:t>Engagement with staff, partners, communities, unpaid carers and other stakeholders</a:t>
          </a:r>
        </a:p>
      </dsp:txBody>
      <dsp:txXfrm>
        <a:off x="2585517" y="2169005"/>
        <a:ext cx="1043595" cy="1446003"/>
      </dsp:txXfrm>
    </dsp:sp>
    <dsp:sp modelId="{87933E5A-F1AF-4E50-9186-2C38E743FB58}">
      <dsp:nvSpPr>
        <dsp:cNvPr id="0" name=""/>
        <dsp:cNvSpPr/>
      </dsp:nvSpPr>
      <dsp:spPr>
        <a:xfrm>
          <a:off x="2926564" y="1626754"/>
          <a:ext cx="361500" cy="361500"/>
        </a:xfrm>
        <a:prstGeom prst="ellipse">
          <a:avLst/>
        </a:prstGeom>
        <a:solidFill>
          <a:schemeClr val="accent4">
            <a:hueOff val="1649984"/>
            <a:satOff val="-7300"/>
            <a:lumOff val="-12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9D63A4-3504-46F6-8911-A350EE734829}">
      <dsp:nvSpPr>
        <dsp:cNvPr id="0" name=""/>
        <dsp:cNvSpPr/>
      </dsp:nvSpPr>
      <dsp:spPr>
        <a:xfrm>
          <a:off x="3649120" y="0"/>
          <a:ext cx="793390" cy="1446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/>
            <a:t>June 2024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0" kern="1200" dirty="0"/>
            <a:t>SLT,</a:t>
          </a:r>
          <a:r>
            <a:rPr lang="en-GB" sz="1000" b="1" kern="1200" dirty="0"/>
            <a:t> </a:t>
          </a:r>
          <a:r>
            <a:rPr lang="en-GB" sz="1000" kern="1200" dirty="0"/>
            <a:t>IJB and SPG review feedback from engage-</a:t>
          </a:r>
          <a:r>
            <a:rPr lang="en-GB" sz="1000" kern="1200" dirty="0" err="1"/>
            <a:t>ment</a:t>
          </a:r>
          <a:r>
            <a:rPr lang="en-GB" sz="1000" kern="1200" dirty="0"/>
            <a:t> and impact on priorities </a:t>
          </a:r>
        </a:p>
      </dsp:txBody>
      <dsp:txXfrm>
        <a:off x="3649120" y="0"/>
        <a:ext cx="793390" cy="1446003"/>
      </dsp:txXfrm>
    </dsp:sp>
    <dsp:sp modelId="{9DCE6195-CF93-43D6-982A-5D9B0E56D200}">
      <dsp:nvSpPr>
        <dsp:cNvPr id="0" name=""/>
        <dsp:cNvSpPr/>
      </dsp:nvSpPr>
      <dsp:spPr>
        <a:xfrm>
          <a:off x="3865065" y="1626754"/>
          <a:ext cx="361500" cy="361500"/>
        </a:xfrm>
        <a:prstGeom prst="ellipse">
          <a:avLst/>
        </a:prstGeom>
        <a:solidFill>
          <a:schemeClr val="accent4">
            <a:hueOff val="2199979"/>
            <a:satOff val="-9734"/>
            <a:lumOff val="-163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DE952A-BDA8-4C56-BD3A-76ADC8AC57BB}">
      <dsp:nvSpPr>
        <dsp:cNvPr id="0" name=""/>
        <dsp:cNvSpPr/>
      </dsp:nvSpPr>
      <dsp:spPr>
        <a:xfrm>
          <a:off x="4462520" y="2169005"/>
          <a:ext cx="609974" cy="1446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/>
            <a:t>Mid-June</a:t>
          </a:r>
          <a:r>
            <a:rPr lang="en-GB" sz="1000" kern="1200" dirty="0"/>
            <a:t> –</a:t>
          </a:r>
          <a:r>
            <a:rPr lang="en-GB" sz="1000" b="1" kern="1200" dirty="0"/>
            <a:t>Mid- Sept </a:t>
          </a:r>
          <a:r>
            <a:rPr lang="en-GB" sz="1000" kern="1200" dirty="0"/>
            <a:t>Revisit Engage-</a:t>
          </a:r>
          <a:r>
            <a:rPr lang="en-GB" sz="1000" kern="1200" dirty="0" err="1"/>
            <a:t>ment</a:t>
          </a:r>
          <a:r>
            <a:rPr lang="en-GB" sz="1000" kern="1200" dirty="0"/>
            <a:t> Cohorts</a:t>
          </a:r>
        </a:p>
      </dsp:txBody>
      <dsp:txXfrm>
        <a:off x="4462520" y="2169005"/>
        <a:ext cx="609974" cy="1446003"/>
      </dsp:txXfrm>
    </dsp:sp>
    <dsp:sp modelId="{03ABA364-D13F-41D1-A7C9-34EA59890431}">
      <dsp:nvSpPr>
        <dsp:cNvPr id="0" name=""/>
        <dsp:cNvSpPr/>
      </dsp:nvSpPr>
      <dsp:spPr>
        <a:xfrm>
          <a:off x="4586756" y="1626754"/>
          <a:ext cx="361500" cy="361500"/>
        </a:xfrm>
        <a:prstGeom prst="ellipse">
          <a:avLst/>
        </a:prstGeom>
        <a:solidFill>
          <a:schemeClr val="accent4">
            <a:hueOff val="2749974"/>
            <a:satOff val="-12167"/>
            <a:lumOff val="-20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5B2CF-1724-4A0D-BB7E-F895877D823B}">
      <dsp:nvSpPr>
        <dsp:cNvPr id="0" name=""/>
        <dsp:cNvSpPr/>
      </dsp:nvSpPr>
      <dsp:spPr>
        <a:xfrm>
          <a:off x="5092502" y="0"/>
          <a:ext cx="833919" cy="1446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/>
            <a:t>Aug/Sept 2024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/>
            <a:t> </a:t>
          </a:r>
          <a:r>
            <a:rPr lang="en-GB" sz="1000" b="0" kern="1200" dirty="0"/>
            <a:t>SLT, SPG and IJB review outcome of revisits</a:t>
          </a:r>
        </a:p>
      </dsp:txBody>
      <dsp:txXfrm>
        <a:off x="5092502" y="0"/>
        <a:ext cx="833919" cy="1446003"/>
      </dsp:txXfrm>
    </dsp:sp>
    <dsp:sp modelId="{794F6ADB-4137-4062-B43D-3E76D798299D}">
      <dsp:nvSpPr>
        <dsp:cNvPr id="0" name=""/>
        <dsp:cNvSpPr/>
      </dsp:nvSpPr>
      <dsp:spPr>
        <a:xfrm>
          <a:off x="5328712" y="1626754"/>
          <a:ext cx="361500" cy="361500"/>
        </a:xfrm>
        <a:prstGeom prst="ellipse">
          <a:avLst/>
        </a:prstGeom>
        <a:solidFill>
          <a:schemeClr val="accent4">
            <a:hueOff val="3299968"/>
            <a:satOff val="-14601"/>
            <a:lumOff val="-24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10AD6F-6F02-46B0-A0D7-98848812B166}">
      <dsp:nvSpPr>
        <dsp:cNvPr id="0" name=""/>
        <dsp:cNvSpPr/>
      </dsp:nvSpPr>
      <dsp:spPr>
        <a:xfrm>
          <a:off x="5958635" y="2141574"/>
          <a:ext cx="672416" cy="1446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/>
            <a:t>October 2024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Draft IJB Report develop-</a:t>
          </a:r>
          <a:r>
            <a:rPr lang="en-GB" sz="1000" kern="1200" dirty="0" err="1"/>
            <a:t>ment</a:t>
          </a:r>
          <a:r>
            <a:rPr lang="en-GB" sz="1000" kern="1200" dirty="0"/>
            <a:t>,  review and deadline </a:t>
          </a:r>
        </a:p>
      </dsp:txBody>
      <dsp:txXfrm>
        <a:off x="5958635" y="2141574"/>
        <a:ext cx="672416" cy="1446003"/>
      </dsp:txXfrm>
    </dsp:sp>
    <dsp:sp modelId="{1BEE394A-93D0-4F1F-903A-C78C9152EB24}">
      <dsp:nvSpPr>
        <dsp:cNvPr id="0" name=""/>
        <dsp:cNvSpPr/>
      </dsp:nvSpPr>
      <dsp:spPr>
        <a:xfrm>
          <a:off x="6101888" y="1626754"/>
          <a:ext cx="361500" cy="361500"/>
        </a:xfrm>
        <a:prstGeom prst="ellipse">
          <a:avLst/>
        </a:prstGeom>
        <a:solidFill>
          <a:schemeClr val="accent4">
            <a:hueOff val="3849963"/>
            <a:satOff val="-17034"/>
            <a:lumOff val="-286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9DAB0-FDA0-42EF-8C0D-A90A2AA054F7}">
      <dsp:nvSpPr>
        <dsp:cNvPr id="0" name=""/>
        <dsp:cNvSpPr/>
      </dsp:nvSpPr>
      <dsp:spPr>
        <a:xfrm>
          <a:off x="6638855" y="0"/>
          <a:ext cx="635168" cy="1446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/>
            <a:t>19</a:t>
          </a:r>
          <a:r>
            <a:rPr lang="en-GB" sz="1000" b="1" kern="1200" baseline="30000" dirty="0"/>
            <a:t>th</a:t>
          </a:r>
          <a:endParaRPr lang="en-GB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/>
            <a:t>Nov 24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/>
            <a:t> </a:t>
          </a:r>
          <a:r>
            <a:rPr lang="en-GB" sz="1000" kern="1200" dirty="0"/>
            <a:t>Draft Strategic Plan to IJB </a:t>
          </a:r>
        </a:p>
      </dsp:txBody>
      <dsp:txXfrm>
        <a:off x="6638855" y="0"/>
        <a:ext cx="635168" cy="1446003"/>
      </dsp:txXfrm>
    </dsp:sp>
    <dsp:sp modelId="{151D349F-EA10-4B70-96A4-8723A9C9F8CC}">
      <dsp:nvSpPr>
        <dsp:cNvPr id="0" name=""/>
        <dsp:cNvSpPr/>
      </dsp:nvSpPr>
      <dsp:spPr>
        <a:xfrm>
          <a:off x="6775689" y="1626754"/>
          <a:ext cx="361500" cy="361500"/>
        </a:xfrm>
        <a:prstGeom prst="ellipse">
          <a:avLst/>
        </a:prstGeom>
        <a:solidFill>
          <a:schemeClr val="accent4">
            <a:hueOff val="4399958"/>
            <a:satOff val="-19468"/>
            <a:lumOff val="-32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6B9C08-C655-4AF9-90AE-343EDB8CA59E}">
      <dsp:nvSpPr>
        <dsp:cNvPr id="0" name=""/>
        <dsp:cNvSpPr/>
      </dsp:nvSpPr>
      <dsp:spPr>
        <a:xfrm>
          <a:off x="7294032" y="2325079"/>
          <a:ext cx="1098814" cy="949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 </a:t>
          </a:r>
          <a:r>
            <a:rPr lang="en-GB" sz="1000" b="1" kern="1200" dirty="0"/>
            <a:t>20</a:t>
          </a:r>
          <a:r>
            <a:rPr lang="en-GB" sz="1000" b="1" kern="1200" baseline="30000" dirty="0"/>
            <a:t>th</a:t>
          </a:r>
          <a:r>
            <a:rPr lang="en-GB" sz="1000" b="1" kern="1200" dirty="0"/>
            <a:t> Nov 24 – 22</a:t>
          </a:r>
          <a:r>
            <a:rPr lang="en-GB" sz="1000" b="1" kern="1200" baseline="30000" dirty="0"/>
            <a:t>nd</a:t>
          </a:r>
          <a:r>
            <a:rPr lang="en-GB" sz="1000" b="1" kern="1200" dirty="0"/>
            <a:t> Jan 2025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Public Consultation </a:t>
          </a:r>
        </a:p>
      </dsp:txBody>
      <dsp:txXfrm>
        <a:off x="7294032" y="2325079"/>
        <a:ext cx="1098814" cy="949995"/>
      </dsp:txXfrm>
    </dsp:sp>
    <dsp:sp modelId="{C3499E5F-8035-4A4C-AFC9-9A199D9AA2E8}">
      <dsp:nvSpPr>
        <dsp:cNvPr id="0" name=""/>
        <dsp:cNvSpPr/>
      </dsp:nvSpPr>
      <dsp:spPr>
        <a:xfrm>
          <a:off x="7662689" y="1631883"/>
          <a:ext cx="361500" cy="361500"/>
        </a:xfrm>
        <a:prstGeom prst="ellipse">
          <a:avLst/>
        </a:prstGeom>
        <a:solidFill>
          <a:schemeClr val="accent4">
            <a:hueOff val="4949952"/>
            <a:satOff val="-21901"/>
            <a:lumOff val="-36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21046-DFBE-46EB-86C9-E84EF654190C}">
      <dsp:nvSpPr>
        <dsp:cNvPr id="0" name=""/>
        <dsp:cNvSpPr/>
      </dsp:nvSpPr>
      <dsp:spPr>
        <a:xfrm>
          <a:off x="8412855" y="0"/>
          <a:ext cx="752957" cy="1446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/>
            <a:t>Feb 25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Final drafting and sharing with engage-</a:t>
          </a:r>
          <a:r>
            <a:rPr lang="en-GB" sz="1000" kern="1200" dirty="0" err="1"/>
            <a:t>ment</a:t>
          </a:r>
          <a:r>
            <a:rPr lang="en-GB" sz="1000" kern="1200" dirty="0"/>
            <a:t> cohorts</a:t>
          </a:r>
        </a:p>
      </dsp:txBody>
      <dsp:txXfrm>
        <a:off x="8412855" y="0"/>
        <a:ext cx="752957" cy="1446003"/>
      </dsp:txXfrm>
    </dsp:sp>
    <dsp:sp modelId="{3C498157-4D4E-40AA-9AAC-899694487250}">
      <dsp:nvSpPr>
        <dsp:cNvPr id="0" name=""/>
        <dsp:cNvSpPr/>
      </dsp:nvSpPr>
      <dsp:spPr>
        <a:xfrm>
          <a:off x="8608583" y="1626754"/>
          <a:ext cx="361500" cy="361500"/>
        </a:xfrm>
        <a:prstGeom prst="ellipse">
          <a:avLst/>
        </a:prstGeom>
        <a:solidFill>
          <a:schemeClr val="accent4">
            <a:hueOff val="5499947"/>
            <a:satOff val="-24335"/>
            <a:lumOff val="-408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001953-8D8F-421C-8AAD-B96EAD3D74D4}">
      <dsp:nvSpPr>
        <dsp:cNvPr id="0" name=""/>
        <dsp:cNvSpPr/>
      </dsp:nvSpPr>
      <dsp:spPr>
        <a:xfrm>
          <a:off x="9185821" y="2169005"/>
          <a:ext cx="633656" cy="1446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/>
            <a:t>18 Mar 2025 </a:t>
          </a:r>
          <a:r>
            <a:rPr lang="en-GB" sz="1000" kern="1200" dirty="0"/>
            <a:t>– Final Strategic Plan to IJB </a:t>
          </a:r>
        </a:p>
      </dsp:txBody>
      <dsp:txXfrm>
        <a:off x="9185821" y="2169005"/>
        <a:ext cx="633656" cy="1446003"/>
      </dsp:txXfrm>
    </dsp:sp>
    <dsp:sp modelId="{DE70C94B-7270-4B26-A87E-E30BA33A047B}">
      <dsp:nvSpPr>
        <dsp:cNvPr id="0" name=""/>
        <dsp:cNvSpPr/>
      </dsp:nvSpPr>
      <dsp:spPr>
        <a:xfrm>
          <a:off x="9321899" y="1626754"/>
          <a:ext cx="361500" cy="361500"/>
        </a:xfrm>
        <a:prstGeom prst="ellipse">
          <a:avLst/>
        </a:prstGeom>
        <a:solidFill>
          <a:schemeClr val="accent4">
            <a:hueOff val="6049942"/>
            <a:satOff val="-26768"/>
            <a:lumOff val="-449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0D74A-0196-4AC9-898F-421818764650}">
      <dsp:nvSpPr>
        <dsp:cNvPr id="0" name=""/>
        <dsp:cNvSpPr/>
      </dsp:nvSpPr>
      <dsp:spPr>
        <a:xfrm>
          <a:off x="9839486" y="0"/>
          <a:ext cx="696034" cy="1446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/>
            <a:t>April  2025 Strategic Plan Launch</a:t>
          </a:r>
        </a:p>
      </dsp:txBody>
      <dsp:txXfrm>
        <a:off x="9839486" y="0"/>
        <a:ext cx="696034" cy="1446003"/>
      </dsp:txXfrm>
    </dsp:sp>
    <dsp:sp modelId="{957A840E-8F76-45E3-810F-A8E78F070041}">
      <dsp:nvSpPr>
        <dsp:cNvPr id="0" name=""/>
        <dsp:cNvSpPr/>
      </dsp:nvSpPr>
      <dsp:spPr>
        <a:xfrm>
          <a:off x="10006752" y="1626754"/>
          <a:ext cx="361500" cy="361500"/>
        </a:xfrm>
        <a:prstGeom prst="ellipse">
          <a:avLst/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6F707-5276-4BF1-9FAC-40F7FBDA599B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6ECAF-7FDB-4FDF-BDED-62C7DA2D9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170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4A80DB-C7C6-A345-9A61-029FD34C0B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737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27A390-58EB-CC4D-B78B-75D27E1E0F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328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B3F79-58FA-D938-CB56-5E07DC5BA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458106-4866-3342-4DBF-6B3ECE1B35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6368D-75E3-4F66-7288-396AD66CC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42351-1D23-41E9-B1E9-43F78919FA6C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4B73F-5832-CA12-48BE-683330AF8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329A2-BE79-2E02-21CF-064CF9630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C62D-A34D-4B50-9070-546493944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585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8B83D-0D5F-54CE-D468-DC345CAFB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C33918-08B8-865E-BA0E-585490039B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D71E1-127B-DBE0-2E9D-123DEE8ED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42351-1D23-41E9-B1E9-43F78919FA6C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D691A-AAEB-B929-2B03-DB88A095D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CFED9-26B3-4654-6A34-9A78E8791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C62D-A34D-4B50-9070-546493944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138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E6181C-3FD4-5F4F-6120-9102AA7F8E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8E36F-C3E4-E117-72DF-CEAEF584C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F4F8E-9098-EC7C-7FDC-672085F4B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42351-1D23-41E9-B1E9-43F78919FA6C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103A2-1021-B607-5A28-2101F9B9E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E9A54-E3BA-FC7C-47B9-49BE61D4B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C62D-A34D-4B50-9070-546493944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308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B08EF-AB74-9140-AC45-3B6FFA9C3D1D}" type="datetime1">
              <a:rPr lang="en-GB" smtClean="0"/>
              <a:pPr>
                <a:defRPr/>
              </a:pPr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F1A09-33C1-4AA3-8B1B-5A523E0713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247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F35D0-6953-484C-9F45-B809FDE18E03}" type="datetime1">
              <a:rPr lang="en-GB" smtClean="0"/>
              <a:pPr>
                <a:defRPr/>
              </a:pPr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CE4D9-EB61-48C8-8ABE-DFD5ED8982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346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C3FBB-74DB-424C-A33D-59688ED1C95D}" type="datetime1">
              <a:rPr lang="en-GB" smtClean="0"/>
              <a:pPr>
                <a:defRPr/>
              </a:pPr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7782C-4EB4-4F65-827B-8254C9E7B4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2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7127D-2621-9240-AAAB-D459BCA0DE7D}" type="datetime1">
              <a:rPr lang="en-GB" smtClean="0"/>
              <a:pPr>
                <a:defRPr/>
              </a:pPr>
              <a:t>28/02/2024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45257-0C5A-4F44-923F-E6F751D499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110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5FA9C-C80F-FD40-8BE4-00392A0874E3}" type="datetime1">
              <a:rPr lang="en-GB" smtClean="0"/>
              <a:pPr>
                <a:defRPr/>
              </a:pPr>
              <a:t>28/02/2024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0F700-10F4-40AC-BED5-C613950E55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023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73BAA-E2E5-7142-991C-BE67E9715CE6}" type="datetime1">
              <a:rPr lang="en-GB" smtClean="0"/>
              <a:pPr>
                <a:defRPr/>
              </a:pPr>
              <a:t>28/02/2024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3A1BA-42A0-4172-A3E7-77FA9FF9D5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123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5E075-953C-A549-A0E4-CE2633A623AA}" type="datetime1">
              <a:rPr lang="en-GB" smtClean="0"/>
              <a:pPr>
                <a:defRPr/>
              </a:pPr>
              <a:t>28/02/2024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88600-7DD2-47C0-ABA5-A702C531C7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673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916C0-2865-F649-B15E-832D5DED38F0}" type="datetime1">
              <a:rPr lang="en-GB" smtClean="0"/>
              <a:pPr>
                <a:defRPr/>
              </a:pPr>
              <a:t>28/02/2024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024F6-7632-48F2-8B40-447EBD57E0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957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A728F-C964-61F2-62D6-9DC200B7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5E1B8-D7E8-63E2-3EEC-12C96F900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8CB51-F73B-94E8-5DC0-CDE01798C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42351-1D23-41E9-B1E9-43F78919FA6C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BC91D-475B-8C33-8CE1-682D3757C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6C778-5DE8-AB64-DAB5-D59FC3765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C62D-A34D-4B50-9070-546493944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759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07F25-CF39-2F45-84A5-39854274BA16}" type="datetime1">
              <a:rPr lang="en-GB" smtClean="0"/>
              <a:pPr>
                <a:defRPr/>
              </a:pPr>
              <a:t>28/02/2024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2C514-9629-4594-B2C7-2D2EA95D61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233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524D4-4764-4245-934F-ADB462068326}" type="datetime1">
              <a:rPr lang="en-GB" smtClean="0"/>
              <a:pPr>
                <a:defRPr/>
              </a:pPr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02204-5453-42D0-B7DB-BA7095530F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374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4BED5-E660-E848-9C2B-8CF0707DFB73}" type="datetime1">
              <a:rPr lang="en-GB" smtClean="0"/>
              <a:pPr>
                <a:defRPr/>
              </a:pPr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CED1E-7986-4A7E-BB01-1894452DA1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797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DF68-697A-4636-9408-46EFE1CE66A1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E0C9-9F2C-438A-BAFF-C2C377F26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2626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DF68-697A-4636-9408-46EFE1CE66A1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E0C9-9F2C-438A-BAFF-C2C377F26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1858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DF68-697A-4636-9408-46EFE1CE66A1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E0C9-9F2C-438A-BAFF-C2C377F26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03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DF68-697A-4636-9408-46EFE1CE66A1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E0C9-9F2C-438A-BAFF-C2C377F26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4393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DF68-697A-4636-9408-46EFE1CE66A1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E0C9-9F2C-438A-BAFF-C2C377F26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9519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DF68-697A-4636-9408-46EFE1CE66A1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E0C9-9F2C-438A-BAFF-C2C377F26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325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DF68-697A-4636-9408-46EFE1CE66A1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E0C9-9F2C-438A-BAFF-C2C377F26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944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7EE42-E2E2-87C7-C860-B82D16C78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E58F8-2D92-FC7E-BA18-CB8486E5E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06828-B7B6-F90A-1699-79F572A74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42351-1D23-41E9-B1E9-43F78919FA6C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7AB26-BC39-5B49-6B45-BC0FA51BF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7A57E-9E2C-A8E6-2A66-858FACF93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C62D-A34D-4B50-9070-546493944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2801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DF68-697A-4636-9408-46EFE1CE66A1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E0C9-9F2C-438A-BAFF-C2C377F26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7519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DF68-697A-4636-9408-46EFE1CE66A1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E0C9-9F2C-438A-BAFF-C2C377F26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162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DF68-697A-4636-9408-46EFE1CE66A1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E0C9-9F2C-438A-BAFF-C2C377F26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3784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DF68-697A-4636-9408-46EFE1CE66A1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E0C9-9F2C-438A-BAFF-C2C377F26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3075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08830-93A4-EC59-51DD-760E7E1301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B2DF78-4CC9-D8D1-A0BF-B6A8D538E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2FF30-9426-0744-C6C4-6E3C5CF6F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5050-80C5-4EED-97F7-81FCFD16FECF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CD1AF-0BE1-D0F3-BFF2-A2E5B9FB2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957CB-4529-65DB-3195-D7689E889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0CFD-DAEC-4238-B3FD-55E167076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9619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A638D-CEF5-B16A-EBB5-0CC6A0BB0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22CD8-D27C-8C15-ABE6-C3443065F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51D26-CFF7-0DFF-8F0E-56F7C73D9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5050-80C5-4EED-97F7-81FCFD16FECF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86FA6-003B-9BD6-98A6-C15E615DD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29791-E258-E140-4080-792FEC170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0CFD-DAEC-4238-B3FD-55E167076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7769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0F69E-F2D5-CDD3-D02E-57FE26093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E267A-16CE-12D8-8F18-DF0D6702E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502A9-28BD-79A9-E4C6-1F930009D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5050-80C5-4EED-97F7-81FCFD16FECF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7B7B8-806E-56C2-AA5D-CE0CAC17E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E3CEC-F25F-89A7-9CDD-F9B5FE582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0CFD-DAEC-4238-B3FD-55E167076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162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7AA05-24B2-992B-7E01-604F94925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5AE52-2A7C-B836-956B-13686C40E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612F0C-6B60-56E4-1E3B-0245A598F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79CB6-B952-A313-3F76-08E319D4E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5050-80C5-4EED-97F7-81FCFD16FECF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36524-B417-FD0B-1EC5-12F9B9C93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09DB9-D42E-E8E6-E882-5B73C65F2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0CFD-DAEC-4238-B3FD-55E167076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0902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F90AB-0DA9-0AA0-0B51-CCB753A70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FCCC0-501A-D3CA-882E-E1CF1B2E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3525DD-29D0-ADAE-5404-517C2FEED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792B96-A6E4-EBE5-D347-8D56408E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AB7E1B-929F-6CF3-63AC-8AA8E4A4D4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17ACB8-71A2-EA8B-966C-92845E365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5050-80C5-4EED-97F7-81FCFD16FECF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A97CB2-43FD-57D7-2A5D-1D76B57B0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67F9BA-254D-0019-B241-828DFA09C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0CFD-DAEC-4238-B3FD-55E167076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9800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D3EA6-0B2F-6051-EC43-21941AFC2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3E0933-B136-47E2-E26E-C59BF9396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5050-80C5-4EED-97F7-81FCFD16FECF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FB2CD-D69C-0274-3213-913A85495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0A8067-06E6-C9A2-2D8D-29EE4FF3D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0CFD-DAEC-4238-B3FD-55E167076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640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C2ECF-C45D-558C-5237-0E04C14DD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5536F-6937-B355-BFCD-A97BC66840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37C9ED-756B-4322-1FE2-046BF08B8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1954C7-5282-2C3C-E474-498083F13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42351-1D23-41E9-B1E9-43F78919FA6C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B02690-222F-B806-7489-D6A79E08D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182384-7997-2B24-8A0B-D61632D71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C62D-A34D-4B50-9070-546493944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7192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1B5C3E-4B92-806D-FA6B-626D09AD4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5050-80C5-4EED-97F7-81FCFD16FECF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459642-638F-D5F4-843B-49ADCC5BE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9E9F6-6BF7-9E29-D8B3-86DD28795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0CFD-DAEC-4238-B3FD-55E167076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366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01D63-10A2-CA6D-EC1D-22E726A1C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F1B11-47EF-18DB-C5B5-5E6924421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D5885-276F-CFFF-4453-EDE9C0027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B244BF-B352-09A3-E284-7358CAB2B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5050-80C5-4EED-97F7-81FCFD16FECF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E5796A-D0E5-7CA6-E1C9-16B4E75E8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D4DAE-0B72-A7B8-98DC-5ED7A750D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0CFD-DAEC-4238-B3FD-55E167076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1213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0D3D8-1770-93A6-7478-AFB0A33FD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DA0E45-936B-634A-0267-2CA2B3ADD3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57CE06-1F2B-814D-4D75-2326851E7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501B3-23CF-B111-6A03-4D04D9C00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5050-80C5-4EED-97F7-81FCFD16FECF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B56DEC-E6F4-5AD3-EF6B-5194459DB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1F88DE-AEEB-3B0E-B6C1-7D6FEBFA4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0CFD-DAEC-4238-B3FD-55E167076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2814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3E9B9-422E-274F-8241-8690EC975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9C612-2DD5-715C-82C9-87F119454A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46048-D36B-2F97-CE30-57AD7F7BF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5050-80C5-4EED-97F7-81FCFD16FECF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255FC-AF80-FDF3-4773-1842C9EF0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C9536-D863-41D9-7D48-C588719C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0CFD-DAEC-4238-B3FD-55E167076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978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16FF17-8787-94BA-9164-B3E959D9CF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8DA94-BA35-42CF-C944-C4AA63EA7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AADAD-1BAB-DC02-EA09-7650B98F6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5050-80C5-4EED-97F7-81FCFD16FECF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42F67-D1A0-4F5B-6BA9-93D1AD07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A83AE-739E-1B3F-B9CF-772A8AFBC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0CFD-DAEC-4238-B3FD-55E167076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86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52351-B298-DAC4-F3FB-3F5B1C55C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03304-A411-B575-B764-A0F8E01D0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3BF13E-E66F-C910-F724-0F37302AE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3AD16B-43D6-9030-7E3B-AF142302E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FD515C-C7F1-2FA8-3D98-7089B6F7CE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EDD6BC-D703-12A0-0EB0-D5A4FA6E3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42351-1D23-41E9-B1E9-43F78919FA6C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27FEAB-C80C-AD52-B3C0-C93288DDE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B4CFFC-DA9A-38E4-5750-1AFC4D0E4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C62D-A34D-4B50-9070-546493944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94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33844-AD53-ADB4-AF3A-C1AFDE38A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34A31C-23A7-2B93-75DC-CB79F73FC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42351-1D23-41E9-B1E9-43F78919FA6C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B4996-0F04-6894-2045-9A1F03159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00287-C72E-CEFD-FF21-5D07FF154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C62D-A34D-4B50-9070-546493944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19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939E92-0D18-030C-C487-3DD28EA5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42351-1D23-41E9-B1E9-43F78919FA6C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E29939-17F4-E473-DD6C-7241688BD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A0B60-EE47-8B82-D236-3CBAF4EB8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C62D-A34D-4B50-9070-546493944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9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80A50-0C78-723B-3A1B-2DB1698BD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F83F5-472B-E92E-0DBB-B38D059DA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BC55DC-4A6C-E2A6-3807-4B819193B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4B0933-F39F-1E12-2BF5-81BCC755B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42351-1D23-41E9-B1E9-43F78919FA6C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0F598-450D-BFEA-5596-A741197DC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F6B5D0-58C9-41C9-2124-F62375759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C62D-A34D-4B50-9070-546493944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07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E83D9-0854-9E35-AB5C-ACB0E837B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0196C9-46E2-9185-33A5-AA0F751B1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ADDC8E-7A12-8B4D-2DEA-5811675CC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984457-83AF-0E67-7B03-15D0F9499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42351-1D23-41E9-B1E9-43F78919FA6C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CAC63-37D2-1F9D-2898-9B0FC11F8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2946C7-D2E1-CCC4-DCC2-273EE0ED5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C62D-A34D-4B50-9070-546493944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442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D398E4-C035-99AD-5516-B468B4C0F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6584A-DF24-AFD4-3E7D-2A36CE32F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79A27-FD95-4928-3CA9-BEAC062544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42351-1D23-41E9-B1E9-43F78919FA6C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1E724-D2C5-3AAB-FF65-C14C48A6D1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F2746-42EC-0116-ACFF-46C6B3537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6C62D-A34D-4B50-9070-546493944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33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958C4D-7555-3840-8B2F-585C9FE8DDE8}" type="datetime1">
              <a:rPr lang="en-GB" smtClean="0"/>
              <a:pPr>
                <a:defRPr/>
              </a:pPr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5E5DD2-68C2-4FD7-A99C-C8457979C4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82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2DF68-697A-4636-9408-46EFE1CE66A1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9E0C9-9F2C-438A-BAFF-C2C377F26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14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FAEBFC-332F-8089-28FA-B59BC7B37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23F5A-01D4-7FEA-323D-D0959A1A6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E7B6C-1F86-DB26-3510-550B1CF03A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A85050-80C5-4EED-97F7-81FCFD16FECF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44C68-E5AE-CF3C-2CA4-46FDADAEF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926F6-D684-9F79-D647-0DCFDB4EA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AB0CFD-DAEC-4238-B3FD-55E167076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4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96000" y="256032"/>
            <a:ext cx="5919216" cy="55504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2900" dirty="0">
              <a:solidFill>
                <a:prstClr val="black"/>
              </a:solidFill>
              <a:latin typeface="Calibri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200" b="1" dirty="0">
                <a:solidFill>
                  <a:prstClr val="black"/>
                </a:solidFill>
                <a:latin typeface="Calibri"/>
              </a:rPr>
              <a:t>Aberdeen City Health &amp; Social Care Partnership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2900" b="1" dirty="0">
              <a:solidFill>
                <a:prstClr val="black"/>
              </a:solidFill>
              <a:latin typeface="Calibri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2900" b="1" dirty="0">
              <a:solidFill>
                <a:prstClr val="black"/>
              </a:solidFill>
              <a:latin typeface="Calibri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900" b="1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5700" b="1" dirty="0">
                <a:solidFill>
                  <a:prstClr val="black"/>
                </a:solidFill>
                <a:latin typeface="Calibri"/>
              </a:rPr>
              <a:t>Strategic Plan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57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200" b="1" dirty="0">
                <a:solidFill>
                  <a:prstClr val="black"/>
                </a:solidFill>
                <a:latin typeface="Calibri"/>
                <a:ea typeface="+mn-ea"/>
              </a:rPr>
              <a:t>ACHSCP Conference – 29 February 2024</a:t>
            </a:r>
            <a:endParaRPr lang="en-US" altLang="en-US" sz="2000" b="1" dirty="0">
              <a:solidFill>
                <a:prstClr val="black"/>
              </a:solidFill>
              <a:latin typeface="Calibri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2900" b="1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52400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D77BBE-F077-4B0F-A278-ADF7CE4E5E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6" r="24701" b="-1"/>
          <a:stretch/>
        </p:blipFill>
        <p:spPr>
          <a:xfrm>
            <a:off x="1524021" y="10"/>
            <a:ext cx="4518095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03316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10">
            <a:extLst>
              <a:ext uri="{FF2B5EF4-FFF2-40B4-BE49-F238E27FC236}">
                <a16:creationId xmlns:a16="http://schemas.microsoft.com/office/drawing/2014/main" id="{9D8233B0-41B5-4D9A-AEEC-13DB66A8C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2D9532-5B05-04A6-E6FF-7388272AB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Other Performance (from Q3 Dashboard)</a:t>
            </a:r>
          </a:p>
        </p:txBody>
      </p:sp>
      <p:grpSp>
        <p:nvGrpSpPr>
          <p:cNvPr id="8" name="Group 12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1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9E7179-8953-503B-C16B-5F34DD5A3625}"/>
              </a:ext>
            </a:extLst>
          </p:cNvPr>
          <p:cNvSpPr>
            <a:spLocks/>
          </p:cNvSpPr>
          <p:nvPr/>
        </p:nvSpPr>
        <p:spPr>
          <a:xfrm>
            <a:off x="5497324" y="2446715"/>
            <a:ext cx="4842714" cy="3660055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# of DDs in Woodend have reduced by 26% but bed days have increased by 25%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No Harm Falls had been on an upward trend but now reducing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Complex DD Bed Days on significant downward trend in 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Average overnight occupancy in RCH has significantly increased.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04CBC-D3EF-7370-ED34-52A18FE53849}"/>
              </a:ext>
            </a:extLst>
          </p:cNvPr>
          <p:cNvSpPr>
            <a:spLocks/>
          </p:cNvSpPr>
          <p:nvPr/>
        </p:nvSpPr>
        <p:spPr>
          <a:xfrm>
            <a:off x="655482" y="2446716"/>
            <a:ext cx="4315712" cy="36600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Increasing Trend in H@H Admissions and Overnight Occupancy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Increasing Ward Starts and Daily Boarders in Ward 102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Downward trend in use of ‘step-up’ beds in Rosewell House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>
              <a:spcAft>
                <a:spcPts val="600"/>
              </a:spcAft>
            </a:pP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0152C-D5A1-157F-0D93-5816F2440F15}"/>
              </a:ext>
            </a:extLst>
          </p:cNvPr>
          <p:cNvSpPr>
            <a:spLocks/>
          </p:cNvSpPr>
          <p:nvPr/>
        </p:nvSpPr>
        <p:spPr>
          <a:xfrm>
            <a:off x="7618426" y="5791729"/>
            <a:ext cx="1909843" cy="245125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defTabSz="612648">
              <a:lnSpc>
                <a:spcPct val="90000"/>
              </a:lnSpc>
              <a:spcAft>
                <a:spcPts val="402"/>
              </a:spcAft>
              <a:defRPr/>
            </a:pPr>
            <a:fld id="{A5BCE4D9-EB61-48C8-8ABE-DFD5ED8982FD}" type="slidenum">
              <a:rPr lang="en-GB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12648">
                <a:lnSpc>
                  <a:spcPct val="90000"/>
                </a:lnSpc>
                <a:spcAft>
                  <a:spcPts val="402"/>
                </a:spcAft>
                <a:defRPr/>
              </a:pPr>
              <a:t>10</a:t>
            </a:fld>
            <a:endParaRPr lang="en-GB" sz="1700"/>
          </a:p>
        </p:txBody>
      </p:sp>
    </p:spTree>
    <p:extLst>
      <p:ext uri="{BB962C8B-B14F-4D97-AF65-F5344CB8AC3E}">
        <p14:creationId xmlns:p14="http://schemas.microsoft.com/office/powerpoint/2010/main" val="3498125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10">
            <a:extLst>
              <a:ext uri="{FF2B5EF4-FFF2-40B4-BE49-F238E27FC236}">
                <a16:creationId xmlns:a16="http://schemas.microsoft.com/office/drawing/2014/main" id="{9D8233B0-41B5-4D9A-AEEC-13DB66A8C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2D9532-5B05-04A6-E6FF-7388272AB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10155018" cy="118895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Other Performance (from Q3 Dashboard) contd.</a:t>
            </a:r>
          </a:p>
        </p:txBody>
      </p:sp>
      <p:grpSp>
        <p:nvGrpSpPr>
          <p:cNvPr id="8" name="Group 12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1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9E7179-8953-503B-C16B-5F34DD5A3625}"/>
              </a:ext>
            </a:extLst>
          </p:cNvPr>
          <p:cNvSpPr>
            <a:spLocks/>
          </p:cNvSpPr>
          <p:nvPr/>
        </p:nvSpPr>
        <p:spPr>
          <a:xfrm>
            <a:off x="5497324" y="2446715"/>
            <a:ext cx="4842714" cy="3660055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200" dirty="0"/>
              <a:t>71.3% increase in numbers of unpaid carers supported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Stable levels of those GP practices offering a full service or in Level 1.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GP practice has recorded level 2 or 3 since 2024 Q2.</a:t>
            </a:r>
            <a:endParaRPr lang="en-GB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04CBC-D3EF-7370-ED34-52A18FE53849}"/>
              </a:ext>
            </a:extLst>
          </p:cNvPr>
          <p:cNvSpPr>
            <a:spLocks/>
          </p:cNvSpPr>
          <p:nvPr/>
        </p:nvSpPr>
        <p:spPr>
          <a:xfrm>
            <a:off x="655482" y="2446716"/>
            <a:ext cx="4315712" cy="36600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Alcohol related admissions reduced by 25%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Drug related admissions reduced by 22%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Both 4 and 12 week Quit Rates reduced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0152C-D5A1-157F-0D93-5816F2440F15}"/>
              </a:ext>
            </a:extLst>
          </p:cNvPr>
          <p:cNvSpPr>
            <a:spLocks/>
          </p:cNvSpPr>
          <p:nvPr/>
        </p:nvSpPr>
        <p:spPr>
          <a:xfrm>
            <a:off x="7618426" y="5791729"/>
            <a:ext cx="1909843" cy="245125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defTabSz="612648">
              <a:lnSpc>
                <a:spcPct val="90000"/>
              </a:lnSpc>
              <a:spcAft>
                <a:spcPts val="402"/>
              </a:spcAft>
              <a:defRPr/>
            </a:pPr>
            <a:fld id="{A5BCE4D9-EB61-48C8-8ABE-DFD5ED8982FD}" type="slidenum">
              <a:rPr lang="en-GB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12648">
                <a:lnSpc>
                  <a:spcPct val="90000"/>
                </a:lnSpc>
                <a:spcAft>
                  <a:spcPts val="402"/>
                </a:spcAft>
                <a:defRPr/>
              </a:pPr>
              <a:t>11</a:t>
            </a:fld>
            <a:endParaRPr lang="en-GB" sz="1700"/>
          </a:p>
        </p:txBody>
      </p:sp>
    </p:spTree>
    <p:extLst>
      <p:ext uri="{BB962C8B-B14F-4D97-AF65-F5344CB8AC3E}">
        <p14:creationId xmlns:p14="http://schemas.microsoft.com/office/powerpoint/2010/main" val="1236567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A9DE1A-81B2-6392-9BD8-48796E3BD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/>
              <a:t>So What?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6EBD89-E7B4-BB7D-77FD-9B95FD727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Autofit/>
          </a:bodyPr>
          <a:lstStyle/>
          <a:p>
            <a:r>
              <a:rPr lang="en-GB" sz="4400" dirty="0"/>
              <a:t>Significant Progress</a:t>
            </a:r>
          </a:p>
          <a:p>
            <a:r>
              <a:rPr lang="en-GB" sz="4400" dirty="0"/>
              <a:t>More To do</a:t>
            </a:r>
          </a:p>
          <a:p>
            <a:r>
              <a:rPr lang="en-GB" sz="4400" dirty="0"/>
              <a:t>Demographics, Acuity, Comorbidity</a:t>
            </a:r>
          </a:p>
          <a:p>
            <a:r>
              <a:rPr lang="en-GB" sz="4400" dirty="0"/>
              <a:t>Funding</a:t>
            </a:r>
          </a:p>
          <a:p>
            <a:r>
              <a:rPr lang="en-GB" sz="4400" dirty="0"/>
              <a:t>Recruitment and Retention of Staff</a:t>
            </a:r>
          </a:p>
        </p:txBody>
      </p:sp>
    </p:spTree>
    <p:extLst>
      <p:ext uri="{BB962C8B-B14F-4D97-AF65-F5344CB8AC3E}">
        <p14:creationId xmlns:p14="http://schemas.microsoft.com/office/powerpoint/2010/main" val="2341823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A9DE1A-81B2-6392-9BD8-48796E3BD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GB"/>
              <a:t>Networking Questions – Available today on tables. 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6EBD89-E7B4-BB7D-77FD-9B95FD727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en-GB" sz="1900" dirty="0"/>
              <a:t>Are the current aims, priorities and enablers in our Strategic Plan still relevant or does anything need to change?</a:t>
            </a:r>
          </a:p>
          <a:p>
            <a:r>
              <a:rPr lang="en-GB" sz="1900" dirty="0"/>
              <a:t>Do you have any ideas in terms of how we can make our services more sustainable given the challenges around budgets and workforce?</a:t>
            </a:r>
          </a:p>
          <a:p>
            <a:r>
              <a:rPr lang="en-GB" sz="1900" dirty="0"/>
              <a:t>How can we best engage with you as we go through the refresh process?</a:t>
            </a:r>
          </a:p>
          <a:p>
            <a:r>
              <a:rPr lang="en-GB" sz="1900" dirty="0"/>
              <a:t>How can we best represent your service and its contributions in the ACHSCP Strategic Plan refresh and </a:t>
            </a:r>
            <a:r>
              <a:rPr lang="en-GB" sz="1900"/>
              <a:t>show your </a:t>
            </a:r>
            <a:r>
              <a:rPr lang="en-GB" sz="1900" dirty="0"/>
              <a:t>progress within the Annual </a:t>
            </a:r>
            <a:r>
              <a:rPr lang="en-GB" sz="1900"/>
              <a:t>Performance Report?</a:t>
            </a:r>
            <a:endParaRPr lang="en-GB" sz="1900" dirty="0"/>
          </a:p>
          <a:p>
            <a:endParaRPr lang="en-GB" sz="1900" dirty="0"/>
          </a:p>
          <a:p>
            <a:endParaRPr lang="en-GB" sz="1900" dirty="0"/>
          </a:p>
          <a:p>
            <a:endParaRPr lang="en-GB" sz="19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001548-6EE6-AA03-984F-A123D86B39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9" t="21253" r="19434" b="22071"/>
          <a:stretch/>
        </p:blipFill>
        <p:spPr>
          <a:xfrm>
            <a:off x="6191303" y="2264172"/>
            <a:ext cx="5761186" cy="3264377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28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669782-CD7A-20AA-9784-FA42BF6F7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26" y="0"/>
            <a:ext cx="116439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31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49AA4E-FBE5-8DA8-71FC-9545C74D2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F4288600-7DD2-47C0-ABA5-A702C531C78F}" type="slidenum">
              <a:rPr lang="en-GB" smtClean="0"/>
              <a:pPr>
                <a:spcAft>
                  <a:spcPts val="600"/>
                </a:spcAft>
                <a:defRPr/>
              </a:pPr>
              <a:t>3</a:t>
            </a:fld>
            <a:endParaRPr lang="en-GB"/>
          </a:p>
        </p:txBody>
      </p:sp>
      <p:pic>
        <p:nvPicPr>
          <p:cNvPr id="6" name="Picture 5" descr="A screenshot of a medical form&#10;&#10;Description automatically generated">
            <a:extLst>
              <a:ext uri="{FF2B5EF4-FFF2-40B4-BE49-F238E27FC236}">
                <a16:creationId xmlns:a16="http://schemas.microsoft.com/office/drawing/2014/main" id="{19364978-A6FF-3997-5C29-0700F1387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388620"/>
            <a:ext cx="10442121" cy="586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94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10">
            <a:extLst>
              <a:ext uri="{FF2B5EF4-FFF2-40B4-BE49-F238E27FC236}">
                <a16:creationId xmlns:a16="http://schemas.microsoft.com/office/drawing/2014/main" id="{9D8233B0-41B5-4D9A-AEEC-13DB66A8C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2D9532-5B05-04A6-E6FF-7388272AB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Delivery Plan Year 3 – What’s Changed </a:t>
            </a:r>
          </a:p>
        </p:txBody>
      </p:sp>
      <p:grpSp>
        <p:nvGrpSpPr>
          <p:cNvPr id="8" name="Group 12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1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9E7179-8953-503B-C16B-5F34DD5A3625}"/>
              </a:ext>
            </a:extLst>
          </p:cNvPr>
          <p:cNvSpPr>
            <a:spLocks/>
          </p:cNvSpPr>
          <p:nvPr/>
        </p:nvSpPr>
        <p:spPr>
          <a:xfrm>
            <a:off x="5497324" y="2446715"/>
            <a:ext cx="4842714" cy="3660055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r>
              <a:rPr lang="en-GB" dirty="0"/>
              <a:t>Project v Programme</a:t>
            </a:r>
          </a:p>
          <a:p>
            <a:r>
              <a:rPr lang="en-GB" dirty="0"/>
              <a:t>Performance</a:t>
            </a:r>
          </a:p>
          <a:p>
            <a:r>
              <a:rPr lang="en-GB" dirty="0"/>
              <a:t>Population Needs Assessment</a:t>
            </a:r>
          </a:p>
          <a:p>
            <a:r>
              <a:rPr lang="en-GB" dirty="0"/>
              <a:t>Capacity</a:t>
            </a:r>
          </a:p>
          <a:p>
            <a:r>
              <a:rPr lang="en-GB" dirty="0"/>
              <a:t>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04CBC-D3EF-7370-ED34-52A18FE53849}"/>
              </a:ext>
            </a:extLst>
          </p:cNvPr>
          <p:cNvSpPr>
            <a:spLocks/>
          </p:cNvSpPr>
          <p:nvPr/>
        </p:nvSpPr>
        <p:spPr>
          <a:xfrm>
            <a:off x="655482" y="2446716"/>
            <a:ext cx="4315712" cy="36600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 x Y2 Projects Closed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x Y2 Projects Completed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 Projects increased from 64 to 82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only 12 ‘brand new’.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 Projects with savings targets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24% increase in Tier 1 Projects</a:t>
            </a:r>
          </a:p>
          <a:p>
            <a:pPr>
              <a:spcAft>
                <a:spcPts val="600"/>
              </a:spcAft>
            </a:pP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0152C-D5A1-157F-0D93-5816F2440F15}"/>
              </a:ext>
            </a:extLst>
          </p:cNvPr>
          <p:cNvSpPr>
            <a:spLocks/>
          </p:cNvSpPr>
          <p:nvPr/>
        </p:nvSpPr>
        <p:spPr>
          <a:xfrm>
            <a:off x="7618426" y="5791729"/>
            <a:ext cx="1909843" cy="245125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defTabSz="612648">
              <a:lnSpc>
                <a:spcPct val="90000"/>
              </a:lnSpc>
              <a:spcAft>
                <a:spcPts val="402"/>
              </a:spcAft>
              <a:defRPr/>
            </a:pPr>
            <a:fld id="{A5BCE4D9-EB61-48C8-8ABE-DFD5ED8982FD}" type="slidenum">
              <a:rPr lang="en-GB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12648">
                <a:lnSpc>
                  <a:spcPct val="90000"/>
                </a:lnSpc>
                <a:spcAft>
                  <a:spcPts val="402"/>
                </a:spcAft>
                <a:defRPr/>
              </a:pPr>
              <a:t>4</a:t>
            </a:fld>
            <a:endParaRPr lang="en-GB" sz="1700"/>
          </a:p>
        </p:txBody>
      </p:sp>
    </p:spTree>
    <p:extLst>
      <p:ext uri="{BB962C8B-B14F-4D97-AF65-F5344CB8AC3E}">
        <p14:creationId xmlns:p14="http://schemas.microsoft.com/office/powerpoint/2010/main" val="1096444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41273-4973-BCFF-2375-C41AC7B62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8956"/>
          </a:xfrm>
        </p:spPr>
        <p:txBody>
          <a:bodyPr/>
          <a:lstStyle/>
          <a:p>
            <a:r>
              <a:rPr lang="en-GB" dirty="0"/>
              <a:t>Strategic Plan 2025 -20?? Timeline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4155246-B8A1-1506-B28D-24E51C6ED7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0083070"/>
              </p:ext>
            </p:extLst>
          </p:nvPr>
        </p:nvGraphicFramePr>
        <p:xfrm>
          <a:off x="300921" y="628924"/>
          <a:ext cx="11711922" cy="3615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218C2F4-80E8-06E7-84AC-D0C0C401D3DB}"/>
              </a:ext>
            </a:extLst>
          </p:cNvPr>
          <p:cNvCxnSpPr>
            <a:cxnSpLocks/>
          </p:cNvCxnSpPr>
          <p:nvPr/>
        </p:nvCxnSpPr>
        <p:spPr>
          <a:xfrm flipH="1">
            <a:off x="1700784" y="3800693"/>
            <a:ext cx="1252728" cy="744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58CA7C4-C20E-71F8-D86B-B919C796D4A5}"/>
              </a:ext>
            </a:extLst>
          </p:cNvPr>
          <p:cNvSpPr/>
          <p:nvPr/>
        </p:nvSpPr>
        <p:spPr>
          <a:xfrm>
            <a:off x="179157" y="4662741"/>
            <a:ext cx="5293283" cy="203820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Engagement - Streamlined approach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Do we need to change the Strategic Aims – Sense check rather than offer change.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Do not change for change's sake – consistency to support stability.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Emphasis on Finances – risks and opportunities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C7E83D6-B4DC-A839-6BED-A190628E4A54}"/>
              </a:ext>
            </a:extLst>
          </p:cNvPr>
          <p:cNvSpPr/>
          <p:nvPr/>
        </p:nvSpPr>
        <p:spPr>
          <a:xfrm>
            <a:off x="6719560" y="4662741"/>
            <a:ext cx="5293283" cy="203820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Public Engagement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Early organisation for maximum numbers and connections.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Different formats and ways of communication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Impact Assessment and Equalities groups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2BD200D-74DC-177F-D8AB-BBA819AFEE1A}"/>
              </a:ext>
            </a:extLst>
          </p:cNvPr>
          <p:cNvCxnSpPr>
            <a:cxnSpLocks/>
          </p:cNvCxnSpPr>
          <p:nvPr/>
        </p:nvCxnSpPr>
        <p:spPr>
          <a:xfrm>
            <a:off x="8601723" y="3795144"/>
            <a:ext cx="1026909" cy="749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194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5631" y="439387"/>
            <a:ext cx="2315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ARI ED 4 Hour Compliance Rates – Aberdeen City Patients Only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452" y="141938"/>
            <a:ext cx="9116697" cy="30388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452" y="3180837"/>
            <a:ext cx="9145276" cy="36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0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915"/>
          <a:stretch/>
        </p:blipFill>
        <p:spPr>
          <a:xfrm>
            <a:off x="2989566" y="748703"/>
            <a:ext cx="9202434" cy="25526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566" y="3491904"/>
            <a:ext cx="9126224" cy="26292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005" y="477044"/>
            <a:ext cx="2315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Aberdeen City ED Attendances – (ARI, Dr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Gray’s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RACH)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6155" y="3752654"/>
            <a:ext cx="2315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Aberdeen City ED Attendances – (ARI Only)</a:t>
            </a:r>
          </a:p>
        </p:txBody>
      </p:sp>
    </p:spTree>
    <p:extLst>
      <p:ext uri="{BB962C8B-B14F-4D97-AF65-F5344CB8AC3E}">
        <p14:creationId xmlns:p14="http://schemas.microsoft.com/office/powerpoint/2010/main" val="2397886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566" y="170599"/>
            <a:ext cx="9383434" cy="33342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566" y="3504814"/>
            <a:ext cx="9297698" cy="32961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005" y="477044"/>
            <a:ext cx="2315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Aberdeen City Standard Delayed Discharges and Bed Days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005" y="3504814"/>
            <a:ext cx="2315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Aberdeen City Standard Delayed Discharges and Bed Days – Care Arrangements Only</a:t>
            </a:r>
          </a:p>
        </p:txBody>
      </p:sp>
    </p:spTree>
    <p:extLst>
      <p:ext uri="{BB962C8B-B14F-4D97-AF65-F5344CB8AC3E}">
        <p14:creationId xmlns:p14="http://schemas.microsoft.com/office/powerpoint/2010/main" val="3974487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493" y="0"/>
            <a:ext cx="909450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3132" y="227662"/>
            <a:ext cx="2315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Aberdeen City - Unmet Needs</a:t>
            </a:r>
          </a:p>
        </p:txBody>
      </p:sp>
    </p:spTree>
    <p:extLst>
      <p:ext uri="{BB962C8B-B14F-4D97-AF65-F5344CB8AC3E}">
        <p14:creationId xmlns:p14="http://schemas.microsoft.com/office/powerpoint/2010/main" val="1400946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DB167"/>
      </a:accent1>
      <a:accent2>
        <a:srgbClr val="A296BA"/>
      </a:accent2>
      <a:accent3>
        <a:srgbClr val="EDCCB9"/>
      </a:accent3>
      <a:accent4>
        <a:srgbClr val="E1A8C8"/>
      </a:accent4>
      <a:accent5>
        <a:srgbClr val="8ABA86"/>
      </a:accent5>
      <a:accent6>
        <a:srgbClr val="B1D7E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4a23ca3-1684-430a-b1f1-4c8948f3620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2AE415F4447F49B607D9919708FB0F" ma:contentTypeVersion="13" ma:contentTypeDescription="Create a new document." ma:contentTypeScope="" ma:versionID="80dc89302bfe0f4f969a4e58d1b47d61">
  <xsd:schema xmlns:xsd="http://www.w3.org/2001/XMLSchema" xmlns:xs="http://www.w3.org/2001/XMLSchema" xmlns:p="http://schemas.microsoft.com/office/2006/metadata/properties" xmlns:ns2="84a23ca3-1684-430a-b1f1-4c8948f3620e" xmlns:ns3="bb1a5f02-1d91-4af7-b1b8-c89874cc3b9b" targetNamespace="http://schemas.microsoft.com/office/2006/metadata/properties" ma:root="true" ma:fieldsID="5e7445f789d58133d60e99f013b39bb3" ns2:_="" ns3:_="">
    <xsd:import namespace="84a23ca3-1684-430a-b1f1-4c8948f3620e"/>
    <xsd:import namespace="bb1a5f02-1d91-4af7-b1b8-c89874cc3b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a23ca3-1684-430a-b1f1-4c8948f362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505b2e48-97ae-4553-b8ed-1f344090c5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a5f02-1d91-4af7-b1b8-c89874cc3b9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957928-057E-4A31-9308-DC76D1F376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B6B13E-5064-45D3-B418-E5BE35711D02}">
  <ds:schemaRefs>
    <ds:schemaRef ds:uri="45ead876-5059-4586-bba1-749edf9ebe2c"/>
    <ds:schemaRef ds:uri="http://purl.org/dc/dcmitype/"/>
    <ds:schemaRef ds:uri="http://schemas.microsoft.com/office/2006/documentManagement/types"/>
    <ds:schemaRef ds:uri="http://schemas.microsoft.com/sharepoint/v3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211a468-7821-481f-b134-f95ef4b2afc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E14428E-46F3-4716-980F-941425E871F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599</Words>
  <Application>Microsoft Office PowerPoint</Application>
  <PresentationFormat>Widescreen</PresentationFormat>
  <Paragraphs>102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Calibri Light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Delivery Plan Year 3 – What’s Changed </vt:lpstr>
      <vt:lpstr>Strategic Plan 2025 -20?? Timeline</vt:lpstr>
      <vt:lpstr>PowerPoint Presentation</vt:lpstr>
      <vt:lpstr>PowerPoint Presentation</vt:lpstr>
      <vt:lpstr>PowerPoint Presentation</vt:lpstr>
      <vt:lpstr>PowerPoint Presentation</vt:lpstr>
      <vt:lpstr>Other Performance (from Q3 Dashboard)</vt:lpstr>
      <vt:lpstr>Other Performance (from Q3 Dashboard) contd.</vt:lpstr>
      <vt:lpstr>So What?</vt:lpstr>
      <vt:lpstr>Networking Questions – Available today on tables.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Macleod</dc:creator>
  <cp:lastModifiedBy>Grace Milne</cp:lastModifiedBy>
  <cp:revision>5</cp:revision>
  <dcterms:created xsi:type="dcterms:W3CDTF">2024-02-14T17:45:27Z</dcterms:created>
  <dcterms:modified xsi:type="dcterms:W3CDTF">2024-02-28T11:39:20Z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0x0101001A2AE415F4447F49B607D9919708FB0F</vt:lpwstr>
  </property>
  <property fmtid="{D5CDD505-2E9C-101B-9397-08002B2CF9AE}" pid="3" name="MediaServiceImageTags">
    <vt:lpwstr/>
  </property>
</Properties>
</file>