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0" r:id="rId5"/>
    <p:sldId id="257" r:id="rId6"/>
    <p:sldId id="266" r:id="rId7"/>
    <p:sldId id="297" r:id="rId8"/>
    <p:sldId id="265" r:id="rId9"/>
    <p:sldId id="295" r:id="rId10"/>
    <p:sldId id="296" r:id="rId11"/>
    <p:sldId id="298" r:id="rId12"/>
    <p:sldId id="299" r:id="rId13"/>
    <p:sldId id="270" r:id="rId14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4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4163D-DA99-84D9-EE5E-79E1A93FD68E}" v="3" dt="2023-04-21T15:17:38.656"/>
    <p1510:client id="{3719F337-A62F-0F3A-E2DF-FC1F75E0E16A}" v="14" dt="2023-03-13T13:43:3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96" autoAdjust="0"/>
  </p:normalViewPr>
  <p:slideViewPr>
    <p:cSldViewPr snapToGrid="0">
      <p:cViewPr varScale="1">
        <p:scale>
          <a:sx n="90" d="100"/>
          <a:sy n="90" d="100"/>
        </p:scale>
        <p:origin x="2214" y="90"/>
      </p:cViewPr>
      <p:guideLst>
        <p:guide orient="horz" pos="1434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340E025-1339-4232-8B7D-0DD96F68019E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4EA2C7E1-C113-44A3-963C-2A42FE9CF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0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3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0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6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2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9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9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r>
              <a:rPr lang="en-US" b="1" dirty="0">
                <a:cs typeface="Calibri"/>
              </a:rPr>
              <a:t>Bullet Point 1 </a:t>
            </a:r>
            <a:r>
              <a:rPr lang="en-US" dirty="0">
                <a:cs typeface="Calibri"/>
              </a:rPr>
              <a:t>– </a:t>
            </a:r>
          </a:p>
          <a:p>
            <a:pPr algn="l" rtl="0" fontAlgn="base">
              <a:buFont typeface="+mj-lt"/>
              <a:buAutoNum type="arabicPeriod"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 to be identified at 12 years old (S1) in alignment with HSCP strategic priorities of early intervention and prevention.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relevant stakeholders involved in initial conversations (school representatives, CSW, ASW, individual and care network. 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visibility of cases will allow for better planning (staff resource allocation &amp; financial).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Conduct a thorough review/ assessment of the current LD transitions processes (including case management system) and analyse results.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 a collaborative approach to service review and co-production of service improvements. 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Bullet Point 2 –</a:t>
            </a:r>
          </a:p>
          <a:p>
            <a:endParaRPr lang="en-US" b="1" dirty="0"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 engagement of ASC with families and care networks ensuring that they are aware of eligibility criteria and service provision once their child leaves school and or children's services.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 alongside &amp; actively engage with families and care networks to empower them with the tools they require to own their child’s journey as they transition into adulthood.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Mentally prepare families and care networks for the eventual change in service provision for their child once they leave school and transition into adulthood.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 a person-centred approach with the young person at the centre of planning and delivery with a real say on their future provision and aspirations.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public engagement is sought, ensure that public related communications are easy to digest and use language that does not exclude individuals.   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Bullet Point 3 – </a:t>
            </a:r>
          </a:p>
          <a:p>
            <a:endParaRPr lang="en-US" b="1" dirty="0"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of processes of each touch point in the transitions journey and establish roles and responsibilities of each stakeholder (ACW, CSW, Orchard Brae &amp; Bucksburn school colleagues). 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Identification of process efficiencies that can be made to streamline the process – change improvement. 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Communication channels established at key gateways, any process pinch points identified and effectively negated.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 more multi-Agency and departmental Collaboration – joint working, communication channels &amp; information Sharing.    </a:t>
            </a: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7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r>
              <a:rPr lang="en-US" b="1" dirty="0">
                <a:cs typeface="Calibri"/>
              </a:rPr>
              <a:t>Bullet Point 1 </a:t>
            </a:r>
            <a:r>
              <a:rPr lang="en-US" dirty="0">
                <a:cs typeface="Calibri"/>
              </a:rPr>
              <a:t>– </a:t>
            </a:r>
          </a:p>
          <a:p>
            <a:pPr algn="l" rtl="0" fontAlgn="base">
              <a:buFont typeface="+mj-lt"/>
              <a:buAutoNum type="arabicPeriod"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 to be identified at 12 years old (S1) in alignment with HSCP strategic priorities of early intervention and prevention.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relevant stakeholders involved in initial conversations (school representatives, CSW, ASW, individual and care network. 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visibility of cases will allow for better planning (staff resource allocation &amp; financial).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Conduct a thorough review/ assessment of the current LD transitions processes (including case management system) and analyse results.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 a collaborative approach to service review and co-production of service improvements. 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Bullet Point 2 –</a:t>
            </a:r>
          </a:p>
          <a:p>
            <a:endParaRPr lang="en-US" b="1" dirty="0"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 engagement of ASC with families and care networks ensuring that they are aware of eligibility criteria and service provision once their child leaves school and or children's services.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 alongside &amp; actively engage with families and care networks to empower them with the tools they require to own their child’s journey as they transition into adulthood.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Mentally prepare families and care networks for the eventual change in service provision for their child once they leave school and transition into adulthood.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 a person-centred approach with the young person at the centre of planning and delivery with a real say on their future provision and aspirations.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public engagement is sought, ensure that public related communications are easy to digest and use language that does not exclude individuals.   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Bullet Point 3 – </a:t>
            </a:r>
          </a:p>
          <a:p>
            <a:endParaRPr lang="en-US" b="1" dirty="0"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of processes of each touch point in the transitions journey and establish roles and responsibilities of each stakeholder (ACW, CSW, Orchard Brae &amp; Bucksburn school colleagues). 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Identification of process efficiencies that can be made to streamline the process – change improvement. 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Communication channels established at key gateways, any process pinch points identified and effectively negated.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 more multi-Agency and departmental Collaboration – joint working, communication channels &amp; information Sharing.    </a:t>
            </a: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5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r>
              <a:rPr lang="en-US" b="1" dirty="0">
                <a:cs typeface="Calibri"/>
              </a:rPr>
              <a:t>Bullet Point 1 </a:t>
            </a:r>
            <a:r>
              <a:rPr lang="en-US" dirty="0">
                <a:cs typeface="Calibri"/>
              </a:rPr>
              <a:t>– </a:t>
            </a:r>
          </a:p>
          <a:p>
            <a:pPr algn="l" rtl="0" fontAlgn="base">
              <a:buFont typeface="+mj-lt"/>
              <a:buAutoNum type="arabicPeriod"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 to be identified at 12 years old (S1) in alignment with HSCP strategic priorities of early intervention and prevention.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relevant stakeholders involved in initial conversations (school representatives, CSW, ASW, individual and care network. 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visibility of cases will allow for better planning (staff resource allocation &amp; financial).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Conduct a thorough review/ assessment of the current LD transitions processes (including case management system) and analyse results.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 a collaborative approach to service review and co-production of service improvements. 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Bullet Point 2 –</a:t>
            </a:r>
          </a:p>
          <a:p>
            <a:endParaRPr lang="en-US" b="1" dirty="0"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 engagement of ASC with families and care networks ensuring that they are aware of eligibility criteria and service provision once their child leaves school and or children's services.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 alongside &amp; actively engage with families and care networks to empower them with the tools they require to own their child’s journey as they transition into adulthood.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Mentally prepare families and care networks for the eventual change in service provision for their child once they leave school and transition into adulthood.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 a person-centred approach with the young person at the centre of planning and delivery with a real say on their future provision and aspirations.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public engagement is sought, ensure that public related communications are easy to digest and use language that does not exclude individuals.   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Bullet Point 3 – </a:t>
            </a:r>
          </a:p>
          <a:p>
            <a:endParaRPr lang="en-US" b="1" dirty="0"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of processes of each touch point in the transitions journey and establish roles and responsibilities of each stakeholder (ACW, CSW, Orchard Brae &amp; Bucksburn school colleagues). 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Identification of process efficiencies that can be made to streamline the process – change improvement. 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Communication channels established at key gateways, any process pinch points identified and effectively negated.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 more multi-Agency and departmental Collaboration – joint working, communication channels &amp; information Sharing.    </a:t>
            </a: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C7E1-C113-44A3-963C-2A42FE9CF7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2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BAF4-5BF5-49E7-BADA-C881FFCEDC33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1A09-33C1-4AA3-8B1B-5A523E071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A6AB-8765-44AC-A2A1-B32F1D09B97A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2204-5453-42D0-B7DB-BA7095530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2DBE-4411-476A-A1BD-40BC325320C4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ED1E-7986-4A7E-BB01-1894452DA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77C6-6D7B-4BD3-8FB7-CE95D433BFC7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4D9-EB61-48C8-8ABE-DFD5ED898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5996-E948-404A-B4FA-1F54B75F0C44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782C-4EB4-4F65-827B-8254C9E7B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01CC-AD8B-4113-AC2D-35E788619B6E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5257-0C5A-4F44-923F-E6F751D49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C287-8C5E-4368-9C1B-DC4E32D4EE8E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F700-10F4-40AC-BED5-C613950E5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74C7-8086-4C9C-B269-8D5D738FA615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A1BA-42A0-4172-A3E7-77FA9FF9D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1B2C-C7F9-42EE-88DE-E5DF4F27B475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8600-7DD2-47C0-ABA5-A702C531C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10EA-6EBC-4FE5-9B15-C0527E97D0E0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24F6-7632-48F2-8B40-447EBD57E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7EAE-0840-4046-A5E7-B4E9122E5863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C514-9629-4594-B2C7-2D2EA95D6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8353BA-4F06-4146-9BBC-0DAA37BABAC0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E5DD2-68C2-4FD7-A99C-C8457979C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5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81EB3A-E2C0-4E5E-2DEB-7C5BFE731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54248"/>
            <a:ext cx="7772400" cy="1470025"/>
          </a:xfrm>
        </p:spPr>
        <p:txBody>
          <a:bodyPr/>
          <a:lstStyle/>
          <a:p>
            <a:r>
              <a:rPr lang="en-GB" dirty="0"/>
              <a:t>Transitions for Children with Learning Disabilities in Aberdeen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80A8F-8F70-AD14-9482-F9AC255E9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752" y="2919405"/>
            <a:ext cx="2928495" cy="29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5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pic>
        <p:nvPicPr>
          <p:cNvPr id="3076" name="Picture 4" descr="A Thank you Smile - Daily Images">
            <a:extLst>
              <a:ext uri="{FF2B5EF4-FFF2-40B4-BE49-F238E27FC236}">
                <a16:creationId xmlns:a16="http://schemas.microsoft.com/office/drawing/2014/main" id="{26211391-589D-41F8-E84D-0BA7B3A2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5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47ABCA6-F28D-C2AE-AA07-2F2B8E988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709" y="1239461"/>
            <a:ext cx="6750318" cy="44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99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CB3-13F0-6170-3723-F40D45B6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"/>
              </a:spcBef>
              <a:buNone/>
            </a:pPr>
            <a:endParaRPr lang="en-GB" sz="2800" b="1" dirty="0">
              <a:cs typeface="Calibri"/>
            </a:endParaRPr>
          </a:p>
          <a:p>
            <a:pPr marL="0" indent="0">
              <a:buNone/>
            </a:pPr>
            <a:endParaRPr lang="en-GB" sz="2800" b="1" dirty="0">
              <a:cs typeface="Calibri"/>
            </a:endParaRPr>
          </a:p>
          <a:p>
            <a:pPr>
              <a:buNone/>
            </a:pPr>
            <a:endParaRPr lang="en-GB" sz="2800" b="1" dirty="0">
              <a:cs typeface="Calibri"/>
            </a:endParaRPr>
          </a:p>
          <a:p>
            <a:pPr marL="0" indent="0">
              <a:buNone/>
            </a:pPr>
            <a:endParaRPr lang="en-GB" sz="1800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A9ADE-00B8-1558-456D-ADEB16DB57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982662"/>
            <a:ext cx="8151540" cy="511063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/>
              <a:t>Identifying the Need for Change Improvement 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r>
              <a:rPr lang="en-GB" sz="2800" dirty="0"/>
              <a:t>Why change?</a:t>
            </a:r>
          </a:p>
          <a:p>
            <a:r>
              <a:rPr lang="en-GB" sz="2800" dirty="0"/>
              <a:t>What needs to change?</a:t>
            </a:r>
          </a:p>
          <a:p>
            <a:r>
              <a:rPr lang="en-GB" sz="2800" dirty="0"/>
              <a:t>How can we positively implement change?</a:t>
            </a:r>
          </a:p>
          <a:p>
            <a:r>
              <a:rPr lang="en-GB" sz="2800" dirty="0"/>
              <a:t>Who can help us on this journey?</a:t>
            </a:r>
          </a:p>
          <a:p>
            <a:r>
              <a:rPr lang="en-GB" sz="2800" dirty="0"/>
              <a:t>How will we measure improvement?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29E61-A66F-A39A-0513-73B3BA76D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663" y="1462605"/>
            <a:ext cx="4665583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99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CB3-13F0-6170-3723-F40D45B6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089837"/>
            <a:ext cx="8591107" cy="4525963"/>
          </a:xfrm>
        </p:spPr>
        <p:txBody>
          <a:bodyPr/>
          <a:lstStyle/>
          <a:p>
            <a:pPr marL="0" indent="0" algn="ctr">
              <a:spcBef>
                <a:spcPts val="20"/>
              </a:spcBef>
              <a:buNone/>
            </a:pPr>
            <a:r>
              <a:rPr lang="en-GB" sz="2800" b="1" dirty="0">
                <a:cs typeface="Calibri"/>
              </a:rPr>
              <a:t>Project Management Approach</a:t>
            </a:r>
          </a:p>
          <a:p>
            <a:pPr marL="0" indent="0">
              <a:buNone/>
            </a:pPr>
            <a:endParaRPr lang="en-GB" sz="1600" b="1" dirty="0">
              <a:cs typeface="Calibri"/>
            </a:endParaRPr>
          </a:p>
          <a:p>
            <a:pPr>
              <a:buNone/>
            </a:pPr>
            <a:endParaRPr lang="en-GB" sz="2800" b="1" dirty="0">
              <a:cs typeface="Calibri"/>
            </a:endParaRPr>
          </a:p>
          <a:p>
            <a:pPr marL="0" indent="0">
              <a:buNone/>
            </a:pPr>
            <a:endParaRPr lang="en-GB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36CCD-511D-6014-F648-D830D46AE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096" y="1532931"/>
            <a:ext cx="6547807" cy="44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5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C5F76F-A36B-3011-4F32-245281378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214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Getting the full picture of the current transitions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Understanding what’s been done previously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Journey Mapping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Stakeholder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Lived experience at the heart of our transitions project strategy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Stakeholder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Communication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Understanding limitations/ issues and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Identifying the main objectives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Agreeing with stakeholders of project direction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814229-3FD4-B0C4-A1A2-FD616AD4D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912" y="1435100"/>
            <a:ext cx="4925888" cy="2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99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CB3-13F0-6170-3723-F40D45B6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5409"/>
            <a:ext cx="8229600" cy="4525963"/>
          </a:xfrm>
        </p:spPr>
        <p:txBody>
          <a:bodyPr/>
          <a:lstStyle/>
          <a:p>
            <a:pPr marL="0" indent="0" algn="ctr">
              <a:spcBef>
                <a:spcPts val="20"/>
              </a:spcBef>
              <a:buNone/>
            </a:pPr>
            <a:r>
              <a:rPr lang="en-GB" sz="2800" b="1" dirty="0">
                <a:cs typeface="Calibri"/>
              </a:rPr>
              <a:t>Journey Mapping</a:t>
            </a:r>
          </a:p>
          <a:p>
            <a:pPr marL="0" indent="0" algn="ctr">
              <a:spcBef>
                <a:spcPts val="20"/>
              </a:spcBef>
              <a:buNone/>
            </a:pPr>
            <a:endParaRPr lang="en-GB" sz="2800" b="1" dirty="0"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GB" sz="1600" dirty="0">
                <a:cs typeface="Calibri"/>
              </a:rPr>
              <a:t>Map out the current transitions journey to show the current experience</a:t>
            </a:r>
          </a:p>
          <a:p>
            <a:pPr>
              <a:spcBef>
                <a:spcPts val="20"/>
              </a:spcBef>
            </a:pPr>
            <a:r>
              <a:rPr lang="en-GB" sz="1600" dirty="0">
                <a:cs typeface="Calibri"/>
              </a:rPr>
              <a:t>Map out some of the journeys of those currently transitioning (lived experience perspective)</a:t>
            </a:r>
          </a:p>
          <a:p>
            <a:pPr>
              <a:spcBef>
                <a:spcPts val="20"/>
              </a:spcBef>
            </a:pPr>
            <a:r>
              <a:rPr lang="en-GB" sz="1600" dirty="0">
                <a:cs typeface="Calibri"/>
              </a:rPr>
              <a:t>Map out the best case transitions journey based on the range of stakeholder views within the framework restrictions.</a:t>
            </a:r>
          </a:p>
          <a:p>
            <a:pPr>
              <a:spcBef>
                <a:spcPts val="20"/>
              </a:spcBef>
            </a:pPr>
            <a:endParaRPr lang="en-GB" sz="1600" dirty="0"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GB" sz="2800" b="1" dirty="0"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GB" sz="2800" b="1" dirty="0">
              <a:cs typeface="Calibri"/>
            </a:endParaRPr>
          </a:p>
          <a:p>
            <a:pPr marL="0" indent="0">
              <a:buNone/>
            </a:pPr>
            <a:endParaRPr lang="en-GB" sz="2800" b="1" dirty="0">
              <a:cs typeface="Calibri"/>
            </a:endParaRPr>
          </a:p>
          <a:p>
            <a:pPr>
              <a:buNone/>
            </a:pPr>
            <a:endParaRPr lang="en-GB" sz="2800" b="1" dirty="0">
              <a:cs typeface="Calibri"/>
            </a:endParaRPr>
          </a:p>
          <a:p>
            <a:pPr marL="0" indent="0">
              <a:buNone/>
            </a:pPr>
            <a:endParaRPr lang="en-GB" sz="1800" dirty="0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9875E1-12F3-A129-E9D8-431AD17DF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766" y="3012780"/>
            <a:ext cx="7133894" cy="28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99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CB3-13F0-6170-3723-F40D45B6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089837"/>
            <a:ext cx="8591107" cy="4525963"/>
          </a:xfrm>
        </p:spPr>
        <p:txBody>
          <a:bodyPr/>
          <a:lstStyle/>
          <a:p>
            <a:pPr marL="0" indent="0" algn="ctr">
              <a:spcBef>
                <a:spcPts val="20"/>
              </a:spcBef>
              <a:buNone/>
            </a:pPr>
            <a:r>
              <a:rPr lang="en-GB" sz="2800" b="1" dirty="0">
                <a:cs typeface="Calibri"/>
              </a:rPr>
              <a:t>Developing Meaningful Project Outcomes/ Objectives</a:t>
            </a:r>
          </a:p>
          <a:p>
            <a:pPr marL="0" indent="0">
              <a:buNone/>
            </a:pPr>
            <a:endParaRPr lang="en-GB" sz="1600" b="1" dirty="0">
              <a:cs typeface="Calibri"/>
            </a:endParaRPr>
          </a:p>
          <a:p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 identification of LD transitions cases &amp; case management process initiation </a:t>
            </a:r>
          </a:p>
          <a:p>
            <a:pPr marL="0" indent="0">
              <a:buNone/>
            </a:pP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Creation of professional transitions guide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 - Identification of roles and responsibilities </a:t>
            </a:r>
          </a:p>
          <a:p>
            <a:pPr marL="0" indent="0">
              <a:buNone/>
            </a:pP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Accountability and stage ownership</a:t>
            </a:r>
          </a:p>
          <a:p>
            <a:pPr marL="0" indent="0">
              <a:buNone/>
            </a:pPr>
            <a:endParaRPr lang="en-GB" sz="1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&amp; empower family networks caring for individuals with LD 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 - Public engagement events arranged to educate and inform</a:t>
            </a:r>
          </a:p>
          <a:p>
            <a:pPr marL="0" indent="0">
              <a:buNone/>
            </a:pP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Networking and sharing of ideas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 - Access to professionals and post school destinations </a:t>
            </a:r>
          </a:p>
          <a:p>
            <a:pPr marL="0" indent="0">
              <a:buNone/>
            </a:pPr>
            <a:endParaRPr lang="en-GB" sz="1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Improved communication and collaboration between ACW, CSW and Schools </a:t>
            </a:r>
            <a:endParaRPr lang="en-GB" sz="1600" b="1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01D20E-A739-F18E-7417-00F01FAD3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32" y="4917928"/>
            <a:ext cx="5741582" cy="18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99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CB3-13F0-6170-3723-F40D45B6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3" y="887819"/>
            <a:ext cx="8591107" cy="4525963"/>
          </a:xfrm>
        </p:spPr>
        <p:txBody>
          <a:bodyPr/>
          <a:lstStyle/>
          <a:p>
            <a:pPr marL="0" indent="0" algn="ctr">
              <a:spcBef>
                <a:spcPts val="20"/>
              </a:spcBef>
              <a:buNone/>
            </a:pPr>
            <a:r>
              <a:rPr lang="en-GB" sz="1800" b="1" dirty="0">
                <a:cs typeface="Calibri"/>
              </a:rPr>
              <a:t>Engagement Planning</a:t>
            </a:r>
          </a:p>
          <a:p>
            <a:pPr marL="0" indent="0" algn="ctr">
              <a:spcBef>
                <a:spcPts val="20"/>
              </a:spcBef>
              <a:buNone/>
            </a:pPr>
            <a:endParaRPr lang="en-GB" sz="1800" b="1" dirty="0"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GB" sz="1800" dirty="0">
                <a:cs typeface="Calibri"/>
              </a:rPr>
              <a:t>Public transitions futures event for networking and knowledge sharing</a:t>
            </a:r>
          </a:p>
          <a:p>
            <a:pPr>
              <a:spcBef>
                <a:spcPts val="20"/>
              </a:spcBef>
            </a:pPr>
            <a:r>
              <a:rPr lang="en-GB" sz="1800" dirty="0">
                <a:cs typeface="Calibri"/>
              </a:rPr>
              <a:t>Journey mapping engagement sessions to inform on the lived experience perspective</a:t>
            </a:r>
          </a:p>
          <a:p>
            <a:pPr>
              <a:spcBef>
                <a:spcPts val="20"/>
              </a:spcBef>
            </a:pPr>
            <a:r>
              <a:rPr lang="en-GB" sz="1800" dirty="0">
                <a:cs typeface="Calibri"/>
              </a:rPr>
              <a:t>Co-design engagement sessions to gain input on the parent and carer transitions guide document</a:t>
            </a:r>
          </a:p>
          <a:p>
            <a:pPr>
              <a:spcBef>
                <a:spcPts val="20"/>
              </a:spcBef>
            </a:pPr>
            <a:endParaRPr lang="en-GB" sz="18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16AA4-C70C-AB31-3E96-EF9611103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09" y="2556683"/>
            <a:ext cx="8284520" cy="34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99"/>
            <a:ext cx="9149924" cy="14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9FC2B-5CC3-4650-8477-E9B4853316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93296"/>
            <a:ext cx="1891665" cy="55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CB3-13F0-6170-3723-F40D45B6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3" y="887819"/>
            <a:ext cx="8591107" cy="4525963"/>
          </a:xfrm>
        </p:spPr>
        <p:txBody>
          <a:bodyPr/>
          <a:lstStyle/>
          <a:p>
            <a:pPr marL="0" indent="0" algn="ctr">
              <a:spcBef>
                <a:spcPts val="20"/>
              </a:spcBef>
              <a:buNone/>
            </a:pPr>
            <a:r>
              <a:rPr lang="en-GB" sz="1800" b="1" dirty="0">
                <a:cs typeface="Calibri"/>
              </a:rPr>
              <a:t>Final Project Outputs</a:t>
            </a:r>
          </a:p>
          <a:p>
            <a:pPr marL="0" indent="0" algn="ctr">
              <a:spcBef>
                <a:spcPts val="20"/>
              </a:spcBef>
              <a:buNone/>
            </a:pPr>
            <a:endParaRPr lang="en-GB" sz="1800" b="1" dirty="0"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GB" sz="1800" dirty="0">
                <a:cs typeface="Calibri"/>
              </a:rPr>
              <a:t>We aim to deliver the following outputs in order to meet our transitions objectives:-</a:t>
            </a:r>
          </a:p>
          <a:p>
            <a:pPr marL="0" indent="0">
              <a:spcBef>
                <a:spcPts val="20"/>
              </a:spcBef>
              <a:buNone/>
            </a:pPr>
            <a:endParaRPr lang="en-GB" sz="1800" dirty="0"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GB" sz="1800" dirty="0">
                <a:cs typeface="Calibri"/>
              </a:rPr>
              <a:t>Deliver successful engagement events that deliver the specific engagement aims.</a:t>
            </a:r>
          </a:p>
          <a:p>
            <a:pPr>
              <a:spcBef>
                <a:spcPts val="20"/>
              </a:spcBef>
            </a:pPr>
            <a:r>
              <a:rPr lang="en-GB" sz="1800" dirty="0">
                <a:cs typeface="Calibri"/>
              </a:rPr>
              <a:t>Create a co-designed transitions guide document that serves to inform and empower individuals transitioning and their families/ carers. </a:t>
            </a:r>
          </a:p>
          <a:p>
            <a:pPr>
              <a:spcBef>
                <a:spcPts val="20"/>
              </a:spcBef>
            </a:pPr>
            <a:r>
              <a:rPr lang="en-GB" sz="1800" dirty="0">
                <a:cs typeface="Calibri"/>
              </a:rPr>
              <a:t>Create a co-designed transitions guide document for professionals to ensure effective communication, collaboration and alignment to facilitate process ownership.</a:t>
            </a:r>
          </a:p>
          <a:p>
            <a:pPr>
              <a:spcBef>
                <a:spcPts val="20"/>
              </a:spcBef>
            </a:pPr>
            <a:endParaRPr lang="en-GB" sz="1800" dirty="0"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GB" sz="1800" b="1" dirty="0">
              <a:cs typeface="Calibri"/>
            </a:endParaRPr>
          </a:p>
          <a:p>
            <a:pPr>
              <a:spcBef>
                <a:spcPts val="20"/>
              </a:spcBef>
            </a:pPr>
            <a:endParaRPr lang="en-GB" sz="18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58E9F-1F48-5E27-6E48-270414774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351" y="3678865"/>
            <a:ext cx="4427298" cy="21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1878C38928D42A2D66FD3F3DC9432" ma:contentTypeVersion="6" ma:contentTypeDescription="Create a new document." ma:contentTypeScope="" ma:versionID="2dd3b0306eb9344a94283637ab77bec2">
  <xsd:schema xmlns:xsd="http://www.w3.org/2001/XMLSchema" xmlns:xs="http://www.w3.org/2001/XMLSchema" xmlns:p="http://schemas.microsoft.com/office/2006/metadata/properties" xmlns:ns2="19a4c3c8-e21e-4f06-9335-5c95b33e50cd" xmlns:ns3="27f52916-5a8f-473f-a6ee-aba4a51fd594" targetNamespace="http://schemas.microsoft.com/office/2006/metadata/properties" ma:root="true" ma:fieldsID="d49cfe521de643d3ee02b9bf03c979ac" ns2:_="" ns3:_="">
    <xsd:import namespace="19a4c3c8-e21e-4f06-9335-5c95b33e50cd"/>
    <xsd:import namespace="27f52916-5a8f-473f-a6ee-aba4a51fd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4c3c8-e21e-4f06-9335-5c95b33e5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52916-5a8f-473f-a6ee-aba4a51fd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AAC45-5A5F-4193-AA58-FC408C3C7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4c3c8-e21e-4f06-9335-5c95b33e50cd"/>
    <ds:schemaRef ds:uri="27f52916-5a8f-473f-a6ee-aba4a51fd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0BF30-0B1A-44B7-80E0-9BF00737D560}">
  <ds:schemaRefs>
    <ds:schemaRef ds:uri="09d3668b-91a8-4132-8549-b6ad572777d7"/>
    <ds:schemaRef ds:uri="0ceae0ad-4535-4bac-a659-c233f53b7f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33D744-F9DD-4477-BB0E-015A4075B9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1300</Words>
  <Application>Microsoft Office PowerPoint</Application>
  <PresentationFormat>On-screen Show (4:3)</PresentationFormat>
  <Paragraphs>136</Paragraphs>
  <Slides>10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Transitions for Children with Learning Disabilities in Aberdeen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Aberdeen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Social Care Integration</dc:title>
  <dc:creator>Kevin Toshney</dc:creator>
  <cp:lastModifiedBy>Ally Palin</cp:lastModifiedBy>
  <cp:revision>16</cp:revision>
  <cp:lastPrinted>2023-02-23T11:23:54Z</cp:lastPrinted>
  <dcterms:created xsi:type="dcterms:W3CDTF">2014-10-09T13:54:36Z</dcterms:created>
  <dcterms:modified xsi:type="dcterms:W3CDTF">2023-05-19T10:34:01Z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0x010100C67E117F50CEEB428086F6D2EDCA94A7</vt:lpwstr>
  </property>
  <property fmtid="{D5CDD505-2E9C-101B-9397-08002B2CF9AE}" pid="3" name="MediaServiceImageTags">
    <vt:lpwstr/>
  </property>
</Properties>
</file>