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72" r:id="rId3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275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23C894-F682-D422-0913-837891742B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828DBD-3832-932D-C8EA-56E76CD151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657FD-F230-4286-8913-28C1AF443D9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54117-2FC1-48FD-4552-7EA2A64FCD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775F5F-F3F2-AFFA-A154-F60925D8D9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5052-873A-481C-B8A5-E2FF7B1DE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488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621CA-A881-4E9B-8922-D37D6AE96A29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3AF2A-D42A-4D10-BAC5-CC33A287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5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78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73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73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28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6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53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16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82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10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9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4E258-468F-4185-B997-0B98D9740DE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0971-785D-45FC-888C-47A49A581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4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9" name="Rectangle 33">
            <a:extLst>
              <a:ext uri="{FF2B5EF4-FFF2-40B4-BE49-F238E27FC236}">
                <a16:creationId xmlns:a16="http://schemas.microsoft.com/office/drawing/2014/main" id="{F4C28683-31A6-43AA-A9CA-1D1C42553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35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206" y="3655371"/>
            <a:ext cx="7259587" cy="1463136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1600" b="1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Models of Support</a:t>
            </a:r>
            <a:br>
              <a:rPr lang="en-GB" sz="1600" b="1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1600" b="1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2206" y="5252936"/>
            <a:ext cx="7259587" cy="654610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1700" dirty="0">
                <a:solidFill>
                  <a:srgbClr val="FFFFFF"/>
                </a:solidFill>
              </a:rPr>
              <a:t>Kay Diack</a:t>
            </a:r>
          </a:p>
          <a:p>
            <a:pPr algn="l">
              <a:lnSpc>
                <a:spcPct val="90000"/>
              </a:lnSpc>
            </a:pPr>
            <a:r>
              <a:rPr lang="en-GB" sz="1700" dirty="0">
                <a:solidFill>
                  <a:srgbClr val="FFFFFF"/>
                </a:solidFill>
              </a:rPr>
              <a:t>4 May 2023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" r="18214"/>
          <a:stretch/>
        </p:blipFill>
        <p:spPr bwMode="auto">
          <a:xfrm>
            <a:off x="20" y="820992"/>
            <a:ext cx="9143980" cy="2608009"/>
          </a:xfrm>
          <a:custGeom>
            <a:avLst/>
            <a:gdLst/>
            <a:ahLst/>
            <a:cxnLst/>
            <a:rect l="l" t="t" r="r" b="b"/>
            <a:pathLst>
              <a:path w="12192000" h="2608009">
                <a:moveTo>
                  <a:pt x="0" y="0"/>
                </a:moveTo>
                <a:lnTo>
                  <a:pt x="12192000" y="0"/>
                </a:lnTo>
                <a:lnTo>
                  <a:pt x="12192000" y="2608009"/>
                </a:lnTo>
                <a:lnTo>
                  <a:pt x="0" y="2608009"/>
                </a:lnTo>
                <a:close/>
              </a:path>
            </a:pathLst>
          </a:custGeom>
          <a:noFill/>
        </p:spPr>
      </p:pic>
      <p:sp>
        <p:nvSpPr>
          <p:cNvPr id="101" name="!!plus graphic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715" y="3813914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2" name="!!dot graphic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7800" y="4043209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" name="!!circle graphic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060" y="4558353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3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9" name="Rectangle 3091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7" name="Content Placeholder 3088">
            <a:extLst>
              <a:ext uri="{FF2B5EF4-FFF2-40B4-BE49-F238E27FC236}">
                <a16:creationId xmlns:a16="http://schemas.microsoft.com/office/drawing/2014/main" id="{F37CA71A-4BFC-281D-150B-7B56FE93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553" y="476672"/>
            <a:ext cx="4501582" cy="565742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400" b="1" dirty="0"/>
              <a:t>What we are doing well:</a:t>
            </a:r>
          </a:p>
          <a:p>
            <a:pPr>
              <a:lnSpc>
                <a:spcPct val="90000"/>
              </a:lnSpc>
            </a:pPr>
            <a:r>
              <a:rPr lang="en-GB" sz="2400" b="1" dirty="0"/>
              <a:t>Sheltered</a:t>
            </a:r>
            <a:r>
              <a:rPr lang="en-GB" sz="2400" dirty="0"/>
              <a:t> Guest Rooms </a:t>
            </a:r>
          </a:p>
          <a:p>
            <a:pPr>
              <a:lnSpc>
                <a:spcPct val="90000"/>
              </a:lnSpc>
            </a:pPr>
            <a:r>
              <a:rPr lang="en-GB" sz="2400" b="1" dirty="0"/>
              <a:t>Reducing</a:t>
            </a:r>
            <a:r>
              <a:rPr lang="en-GB" sz="2400" dirty="0"/>
              <a:t> delayed discharges</a:t>
            </a:r>
          </a:p>
          <a:p>
            <a:pPr>
              <a:lnSpc>
                <a:spcPct val="90000"/>
              </a:lnSpc>
            </a:pPr>
            <a:r>
              <a:rPr lang="en-GB" sz="2400" b="1" dirty="0"/>
              <a:t>Improving</a:t>
            </a:r>
            <a:r>
              <a:rPr lang="en-GB" sz="2400" dirty="0"/>
              <a:t> stakeholder engagement</a:t>
            </a:r>
          </a:p>
          <a:p>
            <a:pPr>
              <a:lnSpc>
                <a:spcPct val="90000"/>
              </a:lnSpc>
            </a:pPr>
            <a:endParaRPr lang="en-GB" sz="2400" b="1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400" b="1" dirty="0"/>
              <a:t>What we are starting soon:</a:t>
            </a:r>
          </a:p>
          <a:p>
            <a:pPr>
              <a:lnSpc>
                <a:spcPct val="90000"/>
              </a:lnSpc>
            </a:pPr>
            <a:r>
              <a:rPr lang="en-GB" sz="2400" b="1" dirty="0"/>
              <a:t>Very Sheltered </a:t>
            </a:r>
            <a:r>
              <a:rPr lang="en-GB" sz="2400" dirty="0"/>
              <a:t>housing provision expansion with RSL</a:t>
            </a:r>
          </a:p>
          <a:p>
            <a:pPr>
              <a:lnSpc>
                <a:spcPct val="90000"/>
              </a:lnSpc>
            </a:pPr>
            <a:r>
              <a:rPr lang="en-GB" sz="2400" b="1" dirty="0"/>
              <a:t>Out of Area </a:t>
            </a:r>
            <a:r>
              <a:rPr lang="en-GB" sz="2400" dirty="0"/>
              <a:t>solutions </a:t>
            </a:r>
          </a:p>
          <a:p>
            <a:pPr>
              <a:lnSpc>
                <a:spcPct val="90000"/>
              </a:lnSpc>
            </a:pPr>
            <a:r>
              <a:rPr lang="en-GB" sz="2400" b="1" dirty="0"/>
              <a:t>Redesignation</a:t>
            </a:r>
            <a:r>
              <a:rPr lang="en-GB" sz="2400" dirty="0"/>
              <a:t> of Provost Hogg Court (and more) to provide assisted living hybrid solutions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Relationship building to enable further tests of change and subsequent development</a:t>
            </a:r>
          </a:p>
          <a:p>
            <a:pPr>
              <a:lnSpc>
                <a:spcPct val="90000"/>
              </a:lnSpc>
            </a:pPr>
            <a:endParaRPr lang="en-GB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400" b="1" dirty="0"/>
              <a:t>How NCS can support:</a:t>
            </a:r>
          </a:p>
          <a:p>
            <a:r>
              <a:rPr lang="en-GB" sz="2400" b="1" dirty="0"/>
              <a:t>Whole system budgeting</a:t>
            </a:r>
          </a:p>
          <a:p>
            <a:r>
              <a:rPr lang="en-GB" sz="2400" b="1" dirty="0"/>
              <a:t>Adequate resourcing</a:t>
            </a:r>
          </a:p>
          <a:p>
            <a:r>
              <a:rPr lang="en-GB" sz="2400" b="1" dirty="0"/>
              <a:t>Breaking </a:t>
            </a:r>
            <a:r>
              <a:rPr lang="en-GB" sz="2400" dirty="0"/>
              <a:t>silo thinking and silo working</a:t>
            </a:r>
          </a:p>
          <a:p>
            <a:r>
              <a:rPr lang="en-GB" sz="2400" b="1" dirty="0"/>
              <a:t>Losing the </a:t>
            </a:r>
            <a:r>
              <a:rPr lang="en-GB" sz="2400" dirty="0"/>
              <a:t>labels and moving to</a:t>
            </a:r>
            <a:r>
              <a:rPr lang="en-GB" sz="2400" b="1" dirty="0"/>
              <a:t> </a:t>
            </a:r>
            <a:r>
              <a:rPr lang="en-GB" sz="2400" b="1" i="1" dirty="0"/>
              <a:t>“Supported Living”</a:t>
            </a:r>
          </a:p>
          <a:p>
            <a:pPr>
              <a:lnSpc>
                <a:spcPct val="90000"/>
              </a:lnSpc>
            </a:pPr>
            <a:endParaRPr lang="en-GB" sz="2400" b="1" dirty="0"/>
          </a:p>
          <a:p>
            <a:pPr>
              <a:lnSpc>
                <a:spcPct val="90000"/>
              </a:lnSpc>
            </a:pPr>
            <a:endParaRPr lang="en-GB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400" b="1" i="1" dirty="0"/>
              <a:t>Designing systems round people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2C4710A-B8D6-45CF-A654-B455BC97F4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8" r="10343"/>
          <a:stretch/>
        </p:blipFill>
        <p:spPr bwMode="auto">
          <a:xfrm>
            <a:off x="5399580" y="10"/>
            <a:ext cx="3744420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033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1878C38928D42A2D66FD3F3DC9432" ma:contentTypeVersion="6" ma:contentTypeDescription="Create a new document." ma:contentTypeScope="" ma:versionID="2dd3b0306eb9344a94283637ab77bec2">
  <xsd:schema xmlns:xsd="http://www.w3.org/2001/XMLSchema" xmlns:xs="http://www.w3.org/2001/XMLSchema" xmlns:p="http://schemas.microsoft.com/office/2006/metadata/properties" xmlns:ns2="19a4c3c8-e21e-4f06-9335-5c95b33e50cd" xmlns:ns3="27f52916-5a8f-473f-a6ee-aba4a51fd594" targetNamespace="http://schemas.microsoft.com/office/2006/metadata/properties" ma:root="true" ma:fieldsID="d49cfe521de643d3ee02b9bf03c979ac" ns2:_="" ns3:_="">
    <xsd:import namespace="19a4c3c8-e21e-4f06-9335-5c95b33e50cd"/>
    <xsd:import namespace="27f52916-5a8f-473f-a6ee-aba4a51fd5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4c3c8-e21e-4f06-9335-5c95b33e50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52916-5a8f-473f-a6ee-aba4a51fd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EEFD0F-85FD-4898-8E11-D0E9FF2F06EE}"/>
</file>

<file path=customXml/itemProps2.xml><?xml version="1.0" encoding="utf-8"?>
<ds:datastoreItem xmlns:ds="http://schemas.openxmlformats.org/officeDocument/2006/customXml" ds:itemID="{56EB462F-839B-4160-8B5E-EB0B17E8A236}"/>
</file>

<file path=docProps/app.xml><?xml version="1.0" encoding="utf-8"?>
<Properties xmlns="http://schemas.openxmlformats.org/officeDocument/2006/extended-properties" xmlns:vt="http://schemas.openxmlformats.org/officeDocument/2006/docPropsVTypes">
  <TotalTime>5095</TotalTime>
  <Words>98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Models of Support  </vt:lpstr>
      <vt:lpstr>PowerPoint Presentation</vt:lpstr>
    </vt:vector>
  </TitlesOfParts>
  <Company>Aberdeen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local networks and developing relationships with stakeholders to improve outcomes</dc:title>
  <dc:creator>Kay Diack</dc:creator>
  <cp:lastModifiedBy>Grace Milne (NHS Grampian)</cp:lastModifiedBy>
  <cp:revision>32</cp:revision>
  <cp:lastPrinted>2023-03-28T07:59:00Z</cp:lastPrinted>
  <dcterms:created xsi:type="dcterms:W3CDTF">2017-04-17T12:29:44Z</dcterms:created>
  <dcterms:modified xsi:type="dcterms:W3CDTF">2023-05-04T10:23:54Z</dcterms:modified>
</cp:coreProperties>
</file>