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60" r:id="rId4"/>
  </p:sldMasterIdLst>
  <p:sldIdLst>
    <p:sldId id="262" r:id="rId5"/>
    <p:sldId id="269" r:id="rId6"/>
    <p:sldId id="258" r:id="rId7"/>
    <p:sldId id="270" r:id="rId8"/>
    <p:sldId id="261" r:id="rId9"/>
    <p:sldId id="273" r:id="rId10"/>
    <p:sldId id="26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2" d="100"/>
          <a:sy n="92" d="100"/>
        </p:scale>
        <p:origin x="92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111761-A8DD-4C11-8FB7-D852698DBE77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D8C46714-12A3-4BF3-B983-6EA90A7A9B24}">
      <dgm:prSet phldrT="[Text]"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Strategic Framework</a:t>
          </a:r>
        </a:p>
      </dgm:t>
    </dgm:pt>
    <dgm:pt modelId="{EF5CAA41-A9DB-482C-BEF4-5FFC53B53C55}" type="parTrans" cxnId="{4B67CC80-0527-415E-A880-11C7E8ACDCF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50B261-A4F8-4ECB-BF76-5DB61119F449}" type="sibTrans" cxnId="{4B67CC80-0527-415E-A880-11C7E8ACDCFF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F543BB-1CD0-441F-82B7-32902555DC4A}">
      <dgm:prSet phldrT="[Text]"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Programme Plan</a:t>
          </a:r>
        </a:p>
      </dgm:t>
    </dgm:pt>
    <dgm:pt modelId="{E92DD739-00B3-4AE0-8C60-0B5A39EDFA50}" type="parTrans" cxnId="{BB23B094-1ACC-4E5B-8C24-BE2A1C06C6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259CAA-1749-4F05-B8FC-C2C8942D3283}" type="sibTrans" cxnId="{BB23B094-1ACC-4E5B-8C24-BE2A1C06C62D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1BDD6E-023C-4556-A3A8-7CF0D598C1B7}">
      <dgm:prSet phldr="0"/>
      <dgm:spPr/>
      <dgm:t>
        <a:bodyPr/>
        <a:lstStyle/>
        <a:p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Projects</a:t>
          </a:r>
        </a:p>
      </dgm:t>
    </dgm:pt>
    <dgm:pt modelId="{6D38D969-3900-4F51-895B-AEB14B5CE050}" type="parTrans" cxnId="{D763D467-3426-4A7A-9539-6A88B843EA3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08E3B9-2D04-4ABD-B87D-A247F6D50391}" type="sibTrans" cxnId="{D763D467-3426-4A7A-9539-6A88B843EA3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1F5A50-DCD1-4BBE-A7EA-01B9F11BC4F4}">
      <dgm:prSet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Emerging needs</a:t>
          </a:r>
        </a:p>
      </dgm:t>
    </dgm:pt>
    <dgm:pt modelId="{9945BC44-8D91-4083-A351-00E07486A60B}" type="parTrans" cxnId="{113A4EFB-5B41-4928-8E50-9ECA465E107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111D49-F689-4F0E-A045-0DBE4B449930}" type="sibTrans" cxnId="{113A4EFB-5B41-4928-8E50-9ECA465E107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D4866E-DAC2-46E3-BF9C-92CE961C4427}">
      <dgm:prSet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Portfolio Board</a:t>
          </a:r>
        </a:p>
      </dgm:t>
    </dgm:pt>
    <dgm:pt modelId="{CB1DB213-0990-4236-A2AB-6FB2B327FD70}" type="parTrans" cxnId="{E40A7DD5-1A9C-448A-BD08-9E03B3C4791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7EA8F8-77AD-4983-90BC-AF333E98F34E}" type="sibTrans" cxnId="{E40A7DD5-1A9C-448A-BD08-9E03B3C4791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3F9BC1-CCF8-4FD6-8715-83D5B32BD1EE}">
      <dgm:prSet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New Projects</a:t>
          </a:r>
        </a:p>
      </dgm:t>
    </dgm:pt>
    <dgm:pt modelId="{F05B82A7-9BDF-4F01-AF25-B32EE177047A}" type="parTrans" cxnId="{8A3CFD0A-6CD7-4FC2-9BA4-152D47C6441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BF8D0F-898A-49E9-BF7E-E29416579869}" type="sibTrans" cxnId="{8A3CFD0A-6CD7-4FC2-9BA4-152D47C6441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B4C7FC-762D-4002-AD5E-55DF9895BA16}">
      <dgm:prSet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Changes to Programme Plan</a:t>
          </a:r>
        </a:p>
      </dgm:t>
    </dgm:pt>
    <dgm:pt modelId="{F6FE7DA0-9C61-419B-A3A9-A80BE399189E}" type="parTrans" cxnId="{3039B0DC-C0E2-4EBE-9056-8F5B73816CB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2FC858-13D5-476D-8573-94B1004D2DA4}" type="sibTrans" cxnId="{3039B0DC-C0E2-4EBE-9056-8F5B73816CBA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1F60C3-D7FE-4DA1-880F-BBDB9BA2E415}">
      <dgm:prSet phldr="0"/>
      <dgm:spPr/>
      <dgm:t>
        <a:bodyPr/>
        <a:lstStyle/>
        <a:p>
          <a:pPr rtl="0"/>
          <a:r>
            <a: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Review of Strategic Framework</a:t>
          </a:r>
        </a:p>
      </dgm:t>
    </dgm:pt>
    <dgm:pt modelId="{4F7C00AE-6CBA-49E0-86FC-BC4D560CAA91}" type="parTrans" cxnId="{FE359B21-A6E0-47D7-A8CB-6CC44A83D259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736AB6-9A90-4CE1-AC3E-2B9D844CD453}" type="sibTrans" cxnId="{FE359B21-A6E0-47D7-A8CB-6CC44A83D259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63F74B-AFD8-433F-8A56-706AD8C209E2}" type="pres">
      <dgm:prSet presAssocID="{73111761-A8DD-4C11-8FB7-D852698DBE77}" presName="Name0" presStyleCnt="0">
        <dgm:presLayoutVars>
          <dgm:dir/>
          <dgm:animLvl val="lvl"/>
          <dgm:resizeHandles val="exact"/>
        </dgm:presLayoutVars>
      </dgm:prSet>
      <dgm:spPr/>
    </dgm:pt>
    <dgm:pt modelId="{77AEE994-E670-40B0-95F9-C76A419B414F}" type="pres">
      <dgm:prSet presAssocID="{D8C46714-12A3-4BF3-B983-6EA90A7A9B24}" presName="parTxOnly" presStyleLbl="node1" presStyleIdx="0" presStyleCnt="8">
        <dgm:presLayoutVars>
          <dgm:chMax val="0"/>
          <dgm:chPref val="0"/>
          <dgm:bulletEnabled val="1"/>
        </dgm:presLayoutVars>
      </dgm:prSet>
      <dgm:spPr/>
    </dgm:pt>
    <dgm:pt modelId="{F1BBBA0E-94AC-45DB-9551-DDF22B6C5914}" type="pres">
      <dgm:prSet presAssocID="{C550B261-A4F8-4ECB-BF76-5DB61119F449}" presName="parTxOnlySpace" presStyleCnt="0"/>
      <dgm:spPr/>
    </dgm:pt>
    <dgm:pt modelId="{FBBFDE56-4F68-424F-8F4A-78FDB148AE90}" type="pres">
      <dgm:prSet presAssocID="{30D4866E-DAC2-46E3-BF9C-92CE961C4427}" presName="parTxOnly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101B0BD7-09F9-47C5-BFF4-E2C6EDA8FEC3}" type="pres">
      <dgm:prSet presAssocID="{7E7EA8F8-77AD-4983-90BC-AF333E98F34E}" presName="parTxOnlySpace" presStyleCnt="0"/>
      <dgm:spPr/>
    </dgm:pt>
    <dgm:pt modelId="{4AC3ABB0-1F1E-43B8-8106-3ED6E9CE6BF2}" type="pres">
      <dgm:prSet presAssocID="{75F543BB-1CD0-441F-82B7-32902555DC4A}" presName="parTxOnly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AA724BD2-184F-4F38-BCE4-0EEAD9070ACB}" type="pres">
      <dgm:prSet presAssocID="{25259CAA-1749-4F05-B8FC-C2C8942D3283}" presName="parTxOnlySpace" presStyleCnt="0"/>
      <dgm:spPr/>
    </dgm:pt>
    <dgm:pt modelId="{2267B958-3BFD-4360-8874-368EB7BB47B5}" type="pres">
      <dgm:prSet presAssocID="{141BDD6E-023C-4556-A3A8-7CF0D598C1B7}" presName="parTxOnly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955D4755-8507-4C10-9DF2-DC6BE46590CA}" type="pres">
      <dgm:prSet presAssocID="{8B08E3B9-2D04-4ABD-B87D-A247F6D50391}" presName="parTxOnlySpace" presStyleCnt="0"/>
      <dgm:spPr/>
    </dgm:pt>
    <dgm:pt modelId="{A394BB63-3E0D-4A84-A213-CBC53463D87C}" type="pres">
      <dgm:prSet presAssocID="{D01F5A50-DCD1-4BBE-A7EA-01B9F11BC4F4}" presName="parTxOnly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FF3CB4CE-0AA8-4920-9E8F-EDA22F7CFB38}" type="pres">
      <dgm:prSet presAssocID="{11111D49-F689-4F0E-A045-0DBE4B449930}" presName="parTxOnlySpace" presStyleCnt="0"/>
      <dgm:spPr/>
    </dgm:pt>
    <dgm:pt modelId="{6916A727-16E8-4F92-B1F5-63C60C4517B3}" type="pres">
      <dgm:prSet presAssocID="{073F9BC1-CCF8-4FD6-8715-83D5B32BD1EE}" presName="parTxOnly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E5732CDE-9E9B-4734-866F-D68A1E8A1800}" type="pres">
      <dgm:prSet presAssocID="{25BF8D0F-898A-49E9-BF7E-E29416579869}" presName="parTxOnlySpace" presStyleCnt="0"/>
      <dgm:spPr/>
    </dgm:pt>
    <dgm:pt modelId="{060C9E3A-BF6C-4726-9958-CF202B405B66}" type="pres">
      <dgm:prSet presAssocID="{BAB4C7FC-762D-4002-AD5E-55DF9895BA16}" presName="parTxOnly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FA9E0DEA-D104-4DC0-9011-54EE4C0E0D03}" type="pres">
      <dgm:prSet presAssocID="{522FC858-13D5-476D-8573-94B1004D2DA4}" presName="parTxOnlySpace" presStyleCnt="0"/>
      <dgm:spPr/>
    </dgm:pt>
    <dgm:pt modelId="{6048E853-0495-43E9-9457-C71F0406C4B3}" type="pres">
      <dgm:prSet presAssocID="{E21F60C3-D7FE-4DA1-880F-BBDB9BA2E415}" presName="parTxOnly" presStyleLbl="node1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8A3CFD0A-6CD7-4FC2-9BA4-152D47C64410}" srcId="{73111761-A8DD-4C11-8FB7-D852698DBE77}" destId="{073F9BC1-CCF8-4FD6-8715-83D5B32BD1EE}" srcOrd="5" destOrd="0" parTransId="{F05B82A7-9BDF-4F01-AF25-B32EE177047A}" sibTransId="{25BF8D0F-898A-49E9-BF7E-E29416579869}"/>
    <dgm:cxn modelId="{5D036520-2A4D-41B4-B9DB-C9B894CCF310}" type="presOf" srcId="{75F543BB-1CD0-441F-82B7-32902555DC4A}" destId="{4AC3ABB0-1F1E-43B8-8106-3ED6E9CE6BF2}" srcOrd="0" destOrd="0" presId="urn:microsoft.com/office/officeart/2005/8/layout/chevron1"/>
    <dgm:cxn modelId="{FE359B21-A6E0-47D7-A8CB-6CC44A83D259}" srcId="{73111761-A8DD-4C11-8FB7-D852698DBE77}" destId="{E21F60C3-D7FE-4DA1-880F-BBDB9BA2E415}" srcOrd="7" destOrd="0" parTransId="{4F7C00AE-6CBA-49E0-86FC-BC4D560CAA91}" sibTransId="{F0736AB6-9A90-4CE1-AC3E-2B9D844CD453}"/>
    <dgm:cxn modelId="{50254D27-C667-4CF3-97E2-291DADA88658}" type="presOf" srcId="{141BDD6E-023C-4556-A3A8-7CF0D598C1B7}" destId="{2267B958-3BFD-4360-8874-368EB7BB47B5}" srcOrd="0" destOrd="0" presId="urn:microsoft.com/office/officeart/2005/8/layout/chevron1"/>
    <dgm:cxn modelId="{F2F17A38-3DB8-4B78-9200-72DDE5273465}" type="presOf" srcId="{D8C46714-12A3-4BF3-B983-6EA90A7A9B24}" destId="{77AEE994-E670-40B0-95F9-C76A419B414F}" srcOrd="0" destOrd="0" presId="urn:microsoft.com/office/officeart/2005/8/layout/chevron1"/>
    <dgm:cxn modelId="{E7E32C42-AAE2-4EF0-950F-89353DCBFCFF}" type="presOf" srcId="{73111761-A8DD-4C11-8FB7-D852698DBE77}" destId="{BE63F74B-AFD8-433F-8A56-706AD8C209E2}" srcOrd="0" destOrd="0" presId="urn:microsoft.com/office/officeart/2005/8/layout/chevron1"/>
    <dgm:cxn modelId="{8440A743-0C20-465D-8196-AC885024B020}" type="presOf" srcId="{073F9BC1-CCF8-4FD6-8715-83D5B32BD1EE}" destId="{6916A727-16E8-4F92-B1F5-63C60C4517B3}" srcOrd="0" destOrd="0" presId="urn:microsoft.com/office/officeart/2005/8/layout/chevron1"/>
    <dgm:cxn modelId="{B01EAA45-8D76-40B9-BD7E-50AF2B76BF03}" type="presOf" srcId="{E21F60C3-D7FE-4DA1-880F-BBDB9BA2E415}" destId="{6048E853-0495-43E9-9457-C71F0406C4B3}" srcOrd="0" destOrd="0" presId="urn:microsoft.com/office/officeart/2005/8/layout/chevron1"/>
    <dgm:cxn modelId="{D763D467-3426-4A7A-9539-6A88B843EA30}" srcId="{73111761-A8DD-4C11-8FB7-D852698DBE77}" destId="{141BDD6E-023C-4556-A3A8-7CF0D598C1B7}" srcOrd="3" destOrd="0" parTransId="{6D38D969-3900-4F51-895B-AEB14B5CE050}" sibTransId="{8B08E3B9-2D04-4ABD-B87D-A247F6D50391}"/>
    <dgm:cxn modelId="{4442544F-562A-44E4-9D4F-2DDB41F4929F}" type="presOf" srcId="{30D4866E-DAC2-46E3-BF9C-92CE961C4427}" destId="{FBBFDE56-4F68-424F-8F4A-78FDB148AE90}" srcOrd="0" destOrd="0" presId="urn:microsoft.com/office/officeart/2005/8/layout/chevron1"/>
    <dgm:cxn modelId="{4B67CC80-0527-415E-A880-11C7E8ACDCFF}" srcId="{73111761-A8DD-4C11-8FB7-D852698DBE77}" destId="{D8C46714-12A3-4BF3-B983-6EA90A7A9B24}" srcOrd="0" destOrd="0" parTransId="{EF5CAA41-A9DB-482C-BEF4-5FFC53B53C55}" sibTransId="{C550B261-A4F8-4ECB-BF76-5DB61119F449}"/>
    <dgm:cxn modelId="{00A91A8B-3649-48B5-B7E4-94494687A595}" type="presOf" srcId="{BAB4C7FC-762D-4002-AD5E-55DF9895BA16}" destId="{060C9E3A-BF6C-4726-9958-CF202B405B66}" srcOrd="0" destOrd="0" presId="urn:microsoft.com/office/officeart/2005/8/layout/chevron1"/>
    <dgm:cxn modelId="{BB23B094-1ACC-4E5B-8C24-BE2A1C06C62D}" srcId="{73111761-A8DD-4C11-8FB7-D852698DBE77}" destId="{75F543BB-1CD0-441F-82B7-32902555DC4A}" srcOrd="2" destOrd="0" parTransId="{E92DD739-00B3-4AE0-8C60-0B5A39EDFA50}" sibTransId="{25259CAA-1749-4F05-B8FC-C2C8942D3283}"/>
    <dgm:cxn modelId="{F932A3B7-EA13-42CB-B9F1-1ADF582A983F}" type="presOf" srcId="{D01F5A50-DCD1-4BBE-A7EA-01B9F11BC4F4}" destId="{A394BB63-3E0D-4A84-A213-CBC53463D87C}" srcOrd="0" destOrd="0" presId="urn:microsoft.com/office/officeart/2005/8/layout/chevron1"/>
    <dgm:cxn modelId="{E40A7DD5-1A9C-448A-BD08-9E03B3C47913}" srcId="{73111761-A8DD-4C11-8FB7-D852698DBE77}" destId="{30D4866E-DAC2-46E3-BF9C-92CE961C4427}" srcOrd="1" destOrd="0" parTransId="{CB1DB213-0990-4236-A2AB-6FB2B327FD70}" sibTransId="{7E7EA8F8-77AD-4983-90BC-AF333E98F34E}"/>
    <dgm:cxn modelId="{3039B0DC-C0E2-4EBE-9056-8F5B73816CBA}" srcId="{73111761-A8DD-4C11-8FB7-D852698DBE77}" destId="{BAB4C7FC-762D-4002-AD5E-55DF9895BA16}" srcOrd="6" destOrd="0" parTransId="{F6FE7DA0-9C61-419B-A3A9-A80BE399189E}" sibTransId="{522FC858-13D5-476D-8573-94B1004D2DA4}"/>
    <dgm:cxn modelId="{113A4EFB-5B41-4928-8E50-9ECA465E1072}" srcId="{73111761-A8DD-4C11-8FB7-D852698DBE77}" destId="{D01F5A50-DCD1-4BBE-A7EA-01B9F11BC4F4}" srcOrd="4" destOrd="0" parTransId="{9945BC44-8D91-4083-A351-00E07486A60B}" sibTransId="{11111D49-F689-4F0E-A045-0DBE4B449930}"/>
    <dgm:cxn modelId="{55D2C83E-8159-47A4-A4C4-8FC6FC3FC904}" type="presParOf" srcId="{BE63F74B-AFD8-433F-8A56-706AD8C209E2}" destId="{77AEE994-E670-40B0-95F9-C76A419B414F}" srcOrd="0" destOrd="0" presId="urn:microsoft.com/office/officeart/2005/8/layout/chevron1"/>
    <dgm:cxn modelId="{C911E664-66D7-4FFB-A838-CCAFA31CD3B9}" type="presParOf" srcId="{BE63F74B-AFD8-433F-8A56-706AD8C209E2}" destId="{F1BBBA0E-94AC-45DB-9551-DDF22B6C5914}" srcOrd="1" destOrd="0" presId="urn:microsoft.com/office/officeart/2005/8/layout/chevron1"/>
    <dgm:cxn modelId="{9DE50075-E9E5-4DA6-A5C3-9C2094C78D1C}" type="presParOf" srcId="{BE63F74B-AFD8-433F-8A56-706AD8C209E2}" destId="{FBBFDE56-4F68-424F-8F4A-78FDB148AE90}" srcOrd="2" destOrd="0" presId="urn:microsoft.com/office/officeart/2005/8/layout/chevron1"/>
    <dgm:cxn modelId="{7ECC4316-43AA-4BC7-ABE2-9F9E258303DF}" type="presParOf" srcId="{BE63F74B-AFD8-433F-8A56-706AD8C209E2}" destId="{101B0BD7-09F9-47C5-BFF4-E2C6EDA8FEC3}" srcOrd="3" destOrd="0" presId="urn:microsoft.com/office/officeart/2005/8/layout/chevron1"/>
    <dgm:cxn modelId="{966CC295-90E2-411E-8D2C-F9BCD518DD66}" type="presParOf" srcId="{BE63F74B-AFD8-433F-8A56-706AD8C209E2}" destId="{4AC3ABB0-1F1E-43B8-8106-3ED6E9CE6BF2}" srcOrd="4" destOrd="0" presId="urn:microsoft.com/office/officeart/2005/8/layout/chevron1"/>
    <dgm:cxn modelId="{F898F689-E801-4967-8D84-18315881BBEF}" type="presParOf" srcId="{BE63F74B-AFD8-433F-8A56-706AD8C209E2}" destId="{AA724BD2-184F-4F38-BCE4-0EEAD9070ACB}" srcOrd="5" destOrd="0" presId="urn:microsoft.com/office/officeart/2005/8/layout/chevron1"/>
    <dgm:cxn modelId="{6F3C5F13-5557-41D6-AA44-1D689418C6EE}" type="presParOf" srcId="{BE63F74B-AFD8-433F-8A56-706AD8C209E2}" destId="{2267B958-3BFD-4360-8874-368EB7BB47B5}" srcOrd="6" destOrd="0" presId="urn:microsoft.com/office/officeart/2005/8/layout/chevron1"/>
    <dgm:cxn modelId="{9FB8462F-FA28-4640-B4D6-EB4A02FE7902}" type="presParOf" srcId="{BE63F74B-AFD8-433F-8A56-706AD8C209E2}" destId="{955D4755-8507-4C10-9DF2-DC6BE46590CA}" srcOrd="7" destOrd="0" presId="urn:microsoft.com/office/officeart/2005/8/layout/chevron1"/>
    <dgm:cxn modelId="{E8B668B9-9FE6-4B7F-B2F2-2B3F7C0120FB}" type="presParOf" srcId="{BE63F74B-AFD8-433F-8A56-706AD8C209E2}" destId="{A394BB63-3E0D-4A84-A213-CBC53463D87C}" srcOrd="8" destOrd="0" presId="urn:microsoft.com/office/officeart/2005/8/layout/chevron1"/>
    <dgm:cxn modelId="{CC0A5BC1-2E62-4C9A-B774-F7FB51086A80}" type="presParOf" srcId="{BE63F74B-AFD8-433F-8A56-706AD8C209E2}" destId="{FF3CB4CE-0AA8-4920-9E8F-EDA22F7CFB38}" srcOrd="9" destOrd="0" presId="urn:microsoft.com/office/officeart/2005/8/layout/chevron1"/>
    <dgm:cxn modelId="{FB2A6B39-8508-4975-AE82-C2430A3C57C1}" type="presParOf" srcId="{BE63F74B-AFD8-433F-8A56-706AD8C209E2}" destId="{6916A727-16E8-4F92-B1F5-63C60C4517B3}" srcOrd="10" destOrd="0" presId="urn:microsoft.com/office/officeart/2005/8/layout/chevron1"/>
    <dgm:cxn modelId="{753FDCC8-9D77-4894-9FA0-7242EA7E2179}" type="presParOf" srcId="{BE63F74B-AFD8-433F-8A56-706AD8C209E2}" destId="{E5732CDE-9E9B-4734-866F-D68A1E8A1800}" srcOrd="11" destOrd="0" presId="urn:microsoft.com/office/officeart/2005/8/layout/chevron1"/>
    <dgm:cxn modelId="{5E3887B3-C0C6-48D5-86C9-368682DC1844}" type="presParOf" srcId="{BE63F74B-AFD8-433F-8A56-706AD8C209E2}" destId="{060C9E3A-BF6C-4726-9958-CF202B405B66}" srcOrd="12" destOrd="0" presId="urn:microsoft.com/office/officeart/2005/8/layout/chevron1"/>
    <dgm:cxn modelId="{CA63994D-6B94-48A7-BF2D-65F14ED1F566}" type="presParOf" srcId="{BE63F74B-AFD8-433F-8A56-706AD8C209E2}" destId="{FA9E0DEA-D104-4DC0-9011-54EE4C0E0D03}" srcOrd="13" destOrd="0" presId="urn:microsoft.com/office/officeart/2005/8/layout/chevron1"/>
    <dgm:cxn modelId="{B6E7A1A2-379A-4014-897A-55798CEB76EB}" type="presParOf" srcId="{BE63F74B-AFD8-433F-8A56-706AD8C209E2}" destId="{6048E853-0495-43E9-9457-C71F0406C4B3}" srcOrd="1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FEA9C5-24B6-4564-B938-814A46B4DA17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8975FA6-7905-42A0-960A-5B2BE433C96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Whole System</a:t>
          </a:r>
        </a:p>
      </dgm:t>
    </dgm:pt>
    <dgm:pt modelId="{E995B921-0565-412E-983A-9A26C57FEE9A}" type="parTrans" cxnId="{B8DB8631-E3D9-49D9-ABDA-ED649A790623}">
      <dgm:prSet/>
      <dgm:spPr/>
      <dgm:t>
        <a:bodyPr/>
        <a:lstStyle/>
        <a:p>
          <a:endParaRPr lang="en-US"/>
        </a:p>
      </dgm:t>
    </dgm:pt>
    <dgm:pt modelId="{969B750E-156E-405F-831B-B42AC4F15BD9}" type="sibTrans" cxnId="{B8DB8631-E3D9-49D9-ABDA-ED649A790623}">
      <dgm:prSet/>
      <dgm:spPr/>
      <dgm:t>
        <a:bodyPr/>
        <a:lstStyle/>
        <a:p>
          <a:endParaRPr lang="en-US"/>
        </a:p>
      </dgm:t>
    </dgm:pt>
    <dgm:pt modelId="{5DBD4CE1-6FC8-44C8-9937-9CAEC84301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Pathways Approach</a:t>
          </a:r>
        </a:p>
      </dgm:t>
    </dgm:pt>
    <dgm:pt modelId="{001B9109-A923-4052-80FF-941DD51201D4}" type="parTrans" cxnId="{251C1BCF-6BA3-4F8A-AFE7-FEAF8B2A75DB}">
      <dgm:prSet/>
      <dgm:spPr/>
      <dgm:t>
        <a:bodyPr/>
        <a:lstStyle/>
        <a:p>
          <a:endParaRPr lang="en-US"/>
        </a:p>
      </dgm:t>
    </dgm:pt>
    <dgm:pt modelId="{C88D7A07-7C5A-4186-B86F-8ECCD146A55A}" type="sibTrans" cxnId="{251C1BCF-6BA3-4F8A-AFE7-FEAF8B2A75DB}">
      <dgm:prSet/>
      <dgm:spPr/>
      <dgm:t>
        <a:bodyPr/>
        <a:lstStyle/>
        <a:p>
          <a:endParaRPr lang="en-US"/>
        </a:p>
      </dgm:t>
    </dgm:pt>
    <dgm:pt modelId="{99B2A4B7-811B-48CA-8A09-8DDBF72653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Service Improvement</a:t>
          </a:r>
        </a:p>
      </dgm:t>
    </dgm:pt>
    <dgm:pt modelId="{76C48B93-6B69-484E-BBED-45D969B144B5}" type="parTrans" cxnId="{8C1E5E01-427B-4661-930A-22C63A9A3741}">
      <dgm:prSet/>
      <dgm:spPr/>
      <dgm:t>
        <a:bodyPr/>
        <a:lstStyle/>
        <a:p>
          <a:endParaRPr lang="en-US"/>
        </a:p>
      </dgm:t>
    </dgm:pt>
    <dgm:pt modelId="{7A80871D-9306-445C-B8DF-98DA9A6883EF}" type="sibTrans" cxnId="{8C1E5E01-427B-4661-930A-22C63A9A3741}">
      <dgm:prSet/>
      <dgm:spPr/>
      <dgm:t>
        <a:bodyPr/>
        <a:lstStyle/>
        <a:p>
          <a:endParaRPr lang="en-US"/>
        </a:p>
      </dgm:t>
    </dgm:pt>
    <dgm:pt modelId="{C3CA0FEF-2597-4943-A58C-A2D4224578F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Use of Resources</a:t>
          </a:r>
        </a:p>
      </dgm:t>
    </dgm:pt>
    <dgm:pt modelId="{7ECC447A-6123-463A-8C25-8121CF9B28C5}" type="parTrans" cxnId="{AE823C8E-35E0-4C38-A4AF-56500B2959C7}">
      <dgm:prSet/>
      <dgm:spPr/>
      <dgm:t>
        <a:bodyPr/>
        <a:lstStyle/>
        <a:p>
          <a:endParaRPr lang="en-US"/>
        </a:p>
      </dgm:t>
    </dgm:pt>
    <dgm:pt modelId="{E63E7F02-57CE-4A7C-92FF-DE97A759AD65}" type="sibTrans" cxnId="{AE823C8E-35E0-4C38-A4AF-56500B2959C7}">
      <dgm:prSet/>
      <dgm:spPr/>
      <dgm:t>
        <a:bodyPr/>
        <a:lstStyle/>
        <a:p>
          <a:endParaRPr lang="en-US"/>
        </a:p>
      </dgm:t>
    </dgm:pt>
    <dgm:pt modelId="{C5989068-03D9-45AC-99DB-6EE6ED147C49}" type="pres">
      <dgm:prSet presAssocID="{62FEA9C5-24B6-4564-B938-814A46B4DA17}" presName="root" presStyleCnt="0">
        <dgm:presLayoutVars>
          <dgm:dir/>
          <dgm:resizeHandles val="exact"/>
        </dgm:presLayoutVars>
      </dgm:prSet>
      <dgm:spPr/>
    </dgm:pt>
    <dgm:pt modelId="{14162DF7-DA8E-4FCA-B770-E55C4FD262B0}" type="pres">
      <dgm:prSet presAssocID="{E8975FA6-7905-42A0-960A-5B2BE433C964}" presName="compNode" presStyleCnt="0"/>
      <dgm:spPr/>
    </dgm:pt>
    <dgm:pt modelId="{5133804F-DAE4-4E78-A439-3B435F0C773B}" type="pres">
      <dgm:prSet presAssocID="{E8975FA6-7905-42A0-960A-5B2BE433C964}" presName="bgRect" presStyleLbl="bgShp" presStyleIdx="0" presStyleCnt="4"/>
      <dgm:spPr>
        <a:solidFill>
          <a:schemeClr val="bg1">
            <a:lumMod val="95000"/>
          </a:schemeClr>
        </a:solidFill>
      </dgm:spPr>
    </dgm:pt>
    <dgm:pt modelId="{FFC6A914-0782-4AE6-9CFC-B1DA86A86030}" type="pres">
      <dgm:prSet presAssocID="{E8975FA6-7905-42A0-960A-5B2BE433C96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 with solid fill"/>
        </a:ext>
      </dgm:extLst>
    </dgm:pt>
    <dgm:pt modelId="{19783415-5312-4218-94CB-93E4E9CB2262}" type="pres">
      <dgm:prSet presAssocID="{E8975FA6-7905-42A0-960A-5B2BE433C964}" presName="spaceRect" presStyleCnt="0"/>
      <dgm:spPr/>
    </dgm:pt>
    <dgm:pt modelId="{CA88EF89-D8DC-4F12-8D40-04DEBA2EE1A5}" type="pres">
      <dgm:prSet presAssocID="{E8975FA6-7905-42A0-960A-5B2BE433C964}" presName="parTx" presStyleLbl="revTx" presStyleIdx="0" presStyleCnt="4">
        <dgm:presLayoutVars>
          <dgm:chMax val="0"/>
          <dgm:chPref val="0"/>
        </dgm:presLayoutVars>
      </dgm:prSet>
      <dgm:spPr/>
    </dgm:pt>
    <dgm:pt modelId="{89471CBF-EFB5-4765-9C59-477ADE7148F9}" type="pres">
      <dgm:prSet presAssocID="{969B750E-156E-405F-831B-B42AC4F15BD9}" presName="sibTrans" presStyleCnt="0"/>
      <dgm:spPr/>
    </dgm:pt>
    <dgm:pt modelId="{3BABCA38-5A0F-4F2A-AAAB-0CFBD20DD4F7}" type="pres">
      <dgm:prSet presAssocID="{5DBD4CE1-6FC8-44C8-9937-9CAEC8430158}" presName="compNode" presStyleCnt="0"/>
      <dgm:spPr/>
    </dgm:pt>
    <dgm:pt modelId="{38896747-B314-4162-BE04-9E9AEC6C57EC}" type="pres">
      <dgm:prSet presAssocID="{5DBD4CE1-6FC8-44C8-9937-9CAEC8430158}" presName="bgRect" presStyleLbl="bgShp" presStyleIdx="1" presStyleCnt="4"/>
      <dgm:spPr>
        <a:solidFill>
          <a:schemeClr val="bg1">
            <a:lumMod val="95000"/>
          </a:schemeClr>
        </a:solidFill>
      </dgm:spPr>
    </dgm:pt>
    <dgm:pt modelId="{0B31B0F7-926F-4E9C-8952-539991CFC76F}" type="pres">
      <dgm:prSet presAssocID="{5DBD4CE1-6FC8-44C8-9937-9CAEC843015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ute (Two Pins With A Path) with solid fill"/>
        </a:ext>
      </dgm:extLst>
    </dgm:pt>
    <dgm:pt modelId="{03766591-40A0-408F-862F-21588CB223E3}" type="pres">
      <dgm:prSet presAssocID="{5DBD4CE1-6FC8-44C8-9937-9CAEC8430158}" presName="spaceRect" presStyleCnt="0"/>
      <dgm:spPr/>
    </dgm:pt>
    <dgm:pt modelId="{72756898-7E67-4F35-B75C-E99FE040D8E9}" type="pres">
      <dgm:prSet presAssocID="{5DBD4CE1-6FC8-44C8-9937-9CAEC8430158}" presName="parTx" presStyleLbl="revTx" presStyleIdx="1" presStyleCnt="4">
        <dgm:presLayoutVars>
          <dgm:chMax val="0"/>
          <dgm:chPref val="0"/>
        </dgm:presLayoutVars>
      </dgm:prSet>
      <dgm:spPr/>
    </dgm:pt>
    <dgm:pt modelId="{BF97908C-EEA5-4B47-BDBF-BCFCF5A0A7EA}" type="pres">
      <dgm:prSet presAssocID="{C88D7A07-7C5A-4186-B86F-8ECCD146A55A}" presName="sibTrans" presStyleCnt="0"/>
      <dgm:spPr/>
    </dgm:pt>
    <dgm:pt modelId="{A071DCB7-BE50-46E6-9319-318B34AF1FDF}" type="pres">
      <dgm:prSet presAssocID="{99B2A4B7-811B-48CA-8A09-8DDBF72653E8}" presName="compNode" presStyleCnt="0"/>
      <dgm:spPr/>
    </dgm:pt>
    <dgm:pt modelId="{7F11687A-9299-47F2-8869-A8A5361CE34B}" type="pres">
      <dgm:prSet presAssocID="{99B2A4B7-811B-48CA-8A09-8DDBF72653E8}" presName="bgRect" presStyleLbl="bgShp" presStyleIdx="2" presStyleCnt="4"/>
      <dgm:spPr>
        <a:solidFill>
          <a:schemeClr val="bg1">
            <a:lumMod val="95000"/>
          </a:schemeClr>
        </a:solidFill>
      </dgm:spPr>
    </dgm:pt>
    <dgm:pt modelId="{286A9EA6-0F83-4367-82FD-0F8AF0434D38}" type="pres">
      <dgm:prSet presAssocID="{99B2A4B7-811B-48CA-8A09-8DDBF72653E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E298D99C-101A-467F-A78B-8CCE0F5BD30F}" type="pres">
      <dgm:prSet presAssocID="{99B2A4B7-811B-48CA-8A09-8DDBF72653E8}" presName="spaceRect" presStyleCnt="0"/>
      <dgm:spPr/>
    </dgm:pt>
    <dgm:pt modelId="{690D8E83-10EB-4D75-9A2B-C9D1258E5DE0}" type="pres">
      <dgm:prSet presAssocID="{99B2A4B7-811B-48CA-8A09-8DDBF72653E8}" presName="parTx" presStyleLbl="revTx" presStyleIdx="2" presStyleCnt="4">
        <dgm:presLayoutVars>
          <dgm:chMax val="0"/>
          <dgm:chPref val="0"/>
        </dgm:presLayoutVars>
      </dgm:prSet>
      <dgm:spPr/>
    </dgm:pt>
    <dgm:pt modelId="{76B2960D-85ED-464D-A3F8-F9FE74B75620}" type="pres">
      <dgm:prSet presAssocID="{7A80871D-9306-445C-B8DF-98DA9A6883EF}" presName="sibTrans" presStyleCnt="0"/>
      <dgm:spPr/>
    </dgm:pt>
    <dgm:pt modelId="{1EC63F7F-391C-4D01-9CB7-1E9B2F3994D8}" type="pres">
      <dgm:prSet presAssocID="{C3CA0FEF-2597-4943-A58C-A2D4224578FD}" presName="compNode" presStyleCnt="0"/>
      <dgm:spPr/>
    </dgm:pt>
    <dgm:pt modelId="{DD269C87-0145-41C7-9BE2-60244047775A}" type="pres">
      <dgm:prSet presAssocID="{C3CA0FEF-2597-4943-A58C-A2D4224578FD}" presName="bgRect" presStyleLbl="bgShp" presStyleIdx="3" presStyleCnt="4"/>
      <dgm:spPr>
        <a:solidFill>
          <a:schemeClr val="bg1">
            <a:lumMod val="95000"/>
          </a:schemeClr>
        </a:solidFill>
      </dgm:spPr>
    </dgm:pt>
    <dgm:pt modelId="{76287954-4E80-4B1C-88FA-4B4B81C18E85}" type="pres">
      <dgm:prSet presAssocID="{C3CA0FEF-2597-4943-A58C-A2D4224578F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fluencer with solid fill"/>
        </a:ext>
      </dgm:extLst>
    </dgm:pt>
    <dgm:pt modelId="{681A731B-0DB7-4452-B244-670760F09F93}" type="pres">
      <dgm:prSet presAssocID="{C3CA0FEF-2597-4943-A58C-A2D4224578FD}" presName="spaceRect" presStyleCnt="0"/>
      <dgm:spPr/>
    </dgm:pt>
    <dgm:pt modelId="{5D857EE1-A4DD-43E0-A8C8-FE5E9939BC9A}" type="pres">
      <dgm:prSet presAssocID="{C3CA0FEF-2597-4943-A58C-A2D4224578F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C1E5E01-427B-4661-930A-22C63A9A3741}" srcId="{62FEA9C5-24B6-4564-B938-814A46B4DA17}" destId="{99B2A4B7-811B-48CA-8A09-8DDBF72653E8}" srcOrd="2" destOrd="0" parTransId="{76C48B93-6B69-484E-BBED-45D969B144B5}" sibTransId="{7A80871D-9306-445C-B8DF-98DA9A6883EF}"/>
    <dgm:cxn modelId="{B8DB8631-E3D9-49D9-ABDA-ED649A790623}" srcId="{62FEA9C5-24B6-4564-B938-814A46B4DA17}" destId="{E8975FA6-7905-42A0-960A-5B2BE433C964}" srcOrd="0" destOrd="0" parTransId="{E995B921-0565-412E-983A-9A26C57FEE9A}" sibTransId="{969B750E-156E-405F-831B-B42AC4F15BD9}"/>
    <dgm:cxn modelId="{BA55A94E-B718-480D-B391-3CB3BC692408}" type="presOf" srcId="{E8975FA6-7905-42A0-960A-5B2BE433C964}" destId="{CA88EF89-D8DC-4F12-8D40-04DEBA2EE1A5}" srcOrd="0" destOrd="0" presId="urn:microsoft.com/office/officeart/2018/2/layout/IconVerticalSolidList"/>
    <dgm:cxn modelId="{AE823C8E-35E0-4C38-A4AF-56500B2959C7}" srcId="{62FEA9C5-24B6-4564-B938-814A46B4DA17}" destId="{C3CA0FEF-2597-4943-A58C-A2D4224578FD}" srcOrd="3" destOrd="0" parTransId="{7ECC447A-6123-463A-8C25-8121CF9B28C5}" sibTransId="{E63E7F02-57CE-4A7C-92FF-DE97A759AD65}"/>
    <dgm:cxn modelId="{A432A599-F246-42E9-BB6A-A279E59CA737}" type="presOf" srcId="{5DBD4CE1-6FC8-44C8-9937-9CAEC8430158}" destId="{72756898-7E67-4F35-B75C-E99FE040D8E9}" srcOrd="0" destOrd="0" presId="urn:microsoft.com/office/officeart/2018/2/layout/IconVerticalSolidList"/>
    <dgm:cxn modelId="{BEE11CCB-7B27-4D12-B9BC-D686C4AC0BE9}" type="presOf" srcId="{99B2A4B7-811B-48CA-8A09-8DDBF72653E8}" destId="{690D8E83-10EB-4D75-9A2B-C9D1258E5DE0}" srcOrd="0" destOrd="0" presId="urn:microsoft.com/office/officeart/2018/2/layout/IconVerticalSolidList"/>
    <dgm:cxn modelId="{251C1BCF-6BA3-4F8A-AFE7-FEAF8B2A75DB}" srcId="{62FEA9C5-24B6-4564-B938-814A46B4DA17}" destId="{5DBD4CE1-6FC8-44C8-9937-9CAEC8430158}" srcOrd="1" destOrd="0" parTransId="{001B9109-A923-4052-80FF-941DD51201D4}" sibTransId="{C88D7A07-7C5A-4186-B86F-8ECCD146A55A}"/>
    <dgm:cxn modelId="{C0C2D2E1-E7B0-4DBD-AB9E-0C37B7DC1BD9}" type="presOf" srcId="{62FEA9C5-24B6-4564-B938-814A46B4DA17}" destId="{C5989068-03D9-45AC-99DB-6EE6ED147C49}" srcOrd="0" destOrd="0" presId="urn:microsoft.com/office/officeart/2018/2/layout/IconVerticalSolidList"/>
    <dgm:cxn modelId="{81B7DBFF-2F31-4468-8F6D-F09DB7E8333D}" type="presOf" srcId="{C3CA0FEF-2597-4943-A58C-A2D4224578FD}" destId="{5D857EE1-A4DD-43E0-A8C8-FE5E9939BC9A}" srcOrd="0" destOrd="0" presId="urn:microsoft.com/office/officeart/2018/2/layout/IconVerticalSolidList"/>
    <dgm:cxn modelId="{E60004CD-3861-4E73-B6ED-279D1CF82A72}" type="presParOf" srcId="{C5989068-03D9-45AC-99DB-6EE6ED147C49}" destId="{14162DF7-DA8E-4FCA-B770-E55C4FD262B0}" srcOrd="0" destOrd="0" presId="urn:microsoft.com/office/officeart/2018/2/layout/IconVerticalSolidList"/>
    <dgm:cxn modelId="{7949E944-BF71-4A16-BDB4-F05F7C4CAC13}" type="presParOf" srcId="{14162DF7-DA8E-4FCA-B770-E55C4FD262B0}" destId="{5133804F-DAE4-4E78-A439-3B435F0C773B}" srcOrd="0" destOrd="0" presId="urn:microsoft.com/office/officeart/2018/2/layout/IconVerticalSolidList"/>
    <dgm:cxn modelId="{E18002EA-1582-4F2F-B012-336E6D27DCC7}" type="presParOf" srcId="{14162DF7-DA8E-4FCA-B770-E55C4FD262B0}" destId="{FFC6A914-0782-4AE6-9CFC-B1DA86A86030}" srcOrd="1" destOrd="0" presId="urn:microsoft.com/office/officeart/2018/2/layout/IconVerticalSolidList"/>
    <dgm:cxn modelId="{278757AF-C240-4DDB-BC14-12AFEA4A0BBA}" type="presParOf" srcId="{14162DF7-DA8E-4FCA-B770-E55C4FD262B0}" destId="{19783415-5312-4218-94CB-93E4E9CB2262}" srcOrd="2" destOrd="0" presId="urn:microsoft.com/office/officeart/2018/2/layout/IconVerticalSolidList"/>
    <dgm:cxn modelId="{0963CCBC-B224-4C13-BB27-39AB695C06AC}" type="presParOf" srcId="{14162DF7-DA8E-4FCA-B770-E55C4FD262B0}" destId="{CA88EF89-D8DC-4F12-8D40-04DEBA2EE1A5}" srcOrd="3" destOrd="0" presId="urn:microsoft.com/office/officeart/2018/2/layout/IconVerticalSolidList"/>
    <dgm:cxn modelId="{899C95DC-1FE4-4679-8522-9DC5F630236E}" type="presParOf" srcId="{C5989068-03D9-45AC-99DB-6EE6ED147C49}" destId="{89471CBF-EFB5-4765-9C59-477ADE7148F9}" srcOrd="1" destOrd="0" presId="urn:microsoft.com/office/officeart/2018/2/layout/IconVerticalSolidList"/>
    <dgm:cxn modelId="{3FF04AF0-F78D-4A67-8BF4-6108330C6B13}" type="presParOf" srcId="{C5989068-03D9-45AC-99DB-6EE6ED147C49}" destId="{3BABCA38-5A0F-4F2A-AAAB-0CFBD20DD4F7}" srcOrd="2" destOrd="0" presId="urn:microsoft.com/office/officeart/2018/2/layout/IconVerticalSolidList"/>
    <dgm:cxn modelId="{2E6BB7FC-AE57-4CAB-BE8B-DAAC45BE1266}" type="presParOf" srcId="{3BABCA38-5A0F-4F2A-AAAB-0CFBD20DD4F7}" destId="{38896747-B314-4162-BE04-9E9AEC6C57EC}" srcOrd="0" destOrd="0" presId="urn:microsoft.com/office/officeart/2018/2/layout/IconVerticalSolidList"/>
    <dgm:cxn modelId="{DAA4F66B-EF0E-4C4F-A7E0-8D8B326EB044}" type="presParOf" srcId="{3BABCA38-5A0F-4F2A-AAAB-0CFBD20DD4F7}" destId="{0B31B0F7-926F-4E9C-8952-539991CFC76F}" srcOrd="1" destOrd="0" presId="urn:microsoft.com/office/officeart/2018/2/layout/IconVerticalSolidList"/>
    <dgm:cxn modelId="{FDD6E4BD-52B7-4650-87FF-C843C2177506}" type="presParOf" srcId="{3BABCA38-5A0F-4F2A-AAAB-0CFBD20DD4F7}" destId="{03766591-40A0-408F-862F-21588CB223E3}" srcOrd="2" destOrd="0" presId="urn:microsoft.com/office/officeart/2018/2/layout/IconVerticalSolidList"/>
    <dgm:cxn modelId="{A91C1EB3-083B-4A95-92E6-247830CE764C}" type="presParOf" srcId="{3BABCA38-5A0F-4F2A-AAAB-0CFBD20DD4F7}" destId="{72756898-7E67-4F35-B75C-E99FE040D8E9}" srcOrd="3" destOrd="0" presId="urn:microsoft.com/office/officeart/2018/2/layout/IconVerticalSolidList"/>
    <dgm:cxn modelId="{C14B8AAF-0451-41D9-B069-E29B690EFB70}" type="presParOf" srcId="{C5989068-03D9-45AC-99DB-6EE6ED147C49}" destId="{BF97908C-EEA5-4B47-BDBF-BCFCF5A0A7EA}" srcOrd="3" destOrd="0" presId="urn:microsoft.com/office/officeart/2018/2/layout/IconVerticalSolidList"/>
    <dgm:cxn modelId="{76035137-D0D0-434A-92B5-7815AFEADC61}" type="presParOf" srcId="{C5989068-03D9-45AC-99DB-6EE6ED147C49}" destId="{A071DCB7-BE50-46E6-9319-318B34AF1FDF}" srcOrd="4" destOrd="0" presId="urn:microsoft.com/office/officeart/2018/2/layout/IconVerticalSolidList"/>
    <dgm:cxn modelId="{090095B6-AD12-412F-A06D-E59E4FF6E8BF}" type="presParOf" srcId="{A071DCB7-BE50-46E6-9319-318B34AF1FDF}" destId="{7F11687A-9299-47F2-8869-A8A5361CE34B}" srcOrd="0" destOrd="0" presId="urn:microsoft.com/office/officeart/2018/2/layout/IconVerticalSolidList"/>
    <dgm:cxn modelId="{DC9E153C-C880-47D3-A4C1-F6E9F720DF95}" type="presParOf" srcId="{A071DCB7-BE50-46E6-9319-318B34AF1FDF}" destId="{286A9EA6-0F83-4367-82FD-0F8AF0434D38}" srcOrd="1" destOrd="0" presId="urn:microsoft.com/office/officeart/2018/2/layout/IconVerticalSolidList"/>
    <dgm:cxn modelId="{A0E58180-7FE9-4B2E-9A23-DCAAF92CF370}" type="presParOf" srcId="{A071DCB7-BE50-46E6-9319-318B34AF1FDF}" destId="{E298D99C-101A-467F-A78B-8CCE0F5BD30F}" srcOrd="2" destOrd="0" presId="urn:microsoft.com/office/officeart/2018/2/layout/IconVerticalSolidList"/>
    <dgm:cxn modelId="{DF459C20-79BC-4A07-838D-BCAA39105DB4}" type="presParOf" srcId="{A071DCB7-BE50-46E6-9319-318B34AF1FDF}" destId="{690D8E83-10EB-4D75-9A2B-C9D1258E5DE0}" srcOrd="3" destOrd="0" presId="urn:microsoft.com/office/officeart/2018/2/layout/IconVerticalSolidList"/>
    <dgm:cxn modelId="{CAD72E42-BFE0-4C6F-BE1C-B00AAAE420E9}" type="presParOf" srcId="{C5989068-03D9-45AC-99DB-6EE6ED147C49}" destId="{76B2960D-85ED-464D-A3F8-F9FE74B75620}" srcOrd="5" destOrd="0" presId="urn:microsoft.com/office/officeart/2018/2/layout/IconVerticalSolidList"/>
    <dgm:cxn modelId="{D8F02CC2-AB2E-4BAD-9DF7-9A0A3FF61784}" type="presParOf" srcId="{C5989068-03D9-45AC-99DB-6EE6ED147C49}" destId="{1EC63F7F-391C-4D01-9CB7-1E9B2F3994D8}" srcOrd="6" destOrd="0" presId="urn:microsoft.com/office/officeart/2018/2/layout/IconVerticalSolidList"/>
    <dgm:cxn modelId="{E0500AFA-0017-409B-B8A3-424043728FCA}" type="presParOf" srcId="{1EC63F7F-391C-4D01-9CB7-1E9B2F3994D8}" destId="{DD269C87-0145-41C7-9BE2-60244047775A}" srcOrd="0" destOrd="0" presId="urn:microsoft.com/office/officeart/2018/2/layout/IconVerticalSolidList"/>
    <dgm:cxn modelId="{EDA1D797-0394-49EF-9923-B55C1D7C0FAD}" type="presParOf" srcId="{1EC63F7F-391C-4D01-9CB7-1E9B2F3994D8}" destId="{76287954-4E80-4B1C-88FA-4B4B81C18E85}" srcOrd="1" destOrd="0" presId="urn:microsoft.com/office/officeart/2018/2/layout/IconVerticalSolidList"/>
    <dgm:cxn modelId="{FB06B485-CFDB-451B-9EEC-AF8E5A8F43AB}" type="presParOf" srcId="{1EC63F7F-391C-4D01-9CB7-1E9B2F3994D8}" destId="{681A731B-0DB7-4452-B244-670760F09F93}" srcOrd="2" destOrd="0" presId="urn:microsoft.com/office/officeart/2018/2/layout/IconVerticalSolidList"/>
    <dgm:cxn modelId="{C6D92BB2-85D9-4169-9B88-F3552A55AAF6}" type="presParOf" srcId="{1EC63F7F-391C-4D01-9CB7-1E9B2F3994D8}" destId="{5D857EE1-A4DD-43E0-A8C8-FE5E9939BC9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AD3C0A-7D92-462F-A541-C8E95563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CF3B93-F63B-422E-8B18-FF3A710CED1D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Portfolio Board and supporting structures to enable a whole system approach</a:t>
          </a:r>
          <a:endParaRPr lang="en-US" dirty="0">
            <a:solidFill>
              <a:schemeClr val="tx1"/>
            </a:solidFill>
          </a:endParaRPr>
        </a:p>
      </dgm:t>
    </dgm:pt>
    <dgm:pt modelId="{B582CB1B-3B4E-4830-BBB3-CD22EEFD494F}" type="parTrans" cxnId="{73E64D7E-F566-4D67-AD95-73094E4486C8}">
      <dgm:prSet/>
      <dgm:spPr/>
      <dgm:t>
        <a:bodyPr/>
        <a:lstStyle/>
        <a:p>
          <a:endParaRPr lang="en-US"/>
        </a:p>
      </dgm:t>
    </dgm:pt>
    <dgm:pt modelId="{1C4EC030-5BEB-4AEF-B85D-0703B0FF2AC9}" type="sibTrans" cxnId="{73E64D7E-F566-4D67-AD95-73094E4486C8}">
      <dgm:prSet/>
      <dgm:spPr/>
      <dgm:t>
        <a:bodyPr/>
        <a:lstStyle/>
        <a:p>
          <a:endParaRPr lang="en-US"/>
        </a:p>
      </dgm:t>
    </dgm:pt>
    <dgm:pt modelId="{71AA55D7-1756-4C3F-8C4D-F7F4972C0C00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Work will take place to refresh the strategic approach, engagement with Public Empowerment Group and governance methods</a:t>
          </a:r>
          <a:endParaRPr lang="en-US" dirty="0">
            <a:solidFill>
              <a:schemeClr val="tx1"/>
            </a:solidFill>
          </a:endParaRPr>
        </a:p>
      </dgm:t>
    </dgm:pt>
    <dgm:pt modelId="{2A358635-0FC9-4975-8C0E-C02DCF96DD7A}" type="parTrans" cxnId="{A12DD825-E33C-4213-997D-8053D999F06F}">
      <dgm:prSet/>
      <dgm:spPr/>
      <dgm:t>
        <a:bodyPr/>
        <a:lstStyle/>
        <a:p>
          <a:endParaRPr lang="en-US"/>
        </a:p>
      </dgm:t>
    </dgm:pt>
    <dgm:pt modelId="{329B6A48-FDE6-4279-8ADF-F7256C027499}" type="sibTrans" cxnId="{A12DD825-E33C-4213-997D-8053D999F06F}">
      <dgm:prSet/>
      <dgm:spPr/>
      <dgm:t>
        <a:bodyPr/>
        <a:lstStyle/>
        <a:p>
          <a:endParaRPr lang="en-US"/>
        </a:p>
      </dgm:t>
    </dgm:pt>
    <dgm:pt modelId="{99C483BD-B31B-4B7A-939E-C2F18FF86B2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Tiered model established with enhanced community and lower tier services to ensure range of provision beyond specialist</a:t>
          </a:r>
          <a:endParaRPr lang="en-US" dirty="0">
            <a:solidFill>
              <a:schemeClr val="tx1"/>
            </a:solidFill>
          </a:endParaRPr>
        </a:p>
      </dgm:t>
    </dgm:pt>
    <dgm:pt modelId="{27D33B83-0855-416A-A0BF-C4D2C75022DF}" type="parTrans" cxnId="{A03368D4-9BAF-41A4-9857-1D4B33E7FB86}">
      <dgm:prSet/>
      <dgm:spPr/>
      <dgm:t>
        <a:bodyPr/>
        <a:lstStyle/>
        <a:p>
          <a:endParaRPr lang="en-US"/>
        </a:p>
      </dgm:t>
    </dgm:pt>
    <dgm:pt modelId="{E41A9412-1807-4E86-994D-8DD088A711C1}" type="sibTrans" cxnId="{A03368D4-9BAF-41A4-9857-1D4B33E7FB86}">
      <dgm:prSet/>
      <dgm:spPr/>
      <dgm:t>
        <a:bodyPr/>
        <a:lstStyle/>
        <a:p>
          <a:endParaRPr lang="en-US"/>
        </a:p>
      </dgm:t>
    </dgm:pt>
    <dgm:pt modelId="{53C45300-ED9D-4CD8-AF06-AFCC8A49C36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Approach to Data collation and usage (Benchmarking)</a:t>
          </a:r>
          <a:endParaRPr lang="en-US" dirty="0">
            <a:solidFill>
              <a:schemeClr val="tx1"/>
            </a:solidFill>
          </a:endParaRPr>
        </a:p>
      </dgm:t>
    </dgm:pt>
    <dgm:pt modelId="{2E854C9C-5874-42A7-8A54-E800EEB012D6}" type="parTrans" cxnId="{7D99853F-5F4C-4D46-9371-EE0242453DD3}">
      <dgm:prSet/>
      <dgm:spPr/>
      <dgm:t>
        <a:bodyPr/>
        <a:lstStyle/>
        <a:p>
          <a:endParaRPr lang="en-US"/>
        </a:p>
      </dgm:t>
    </dgm:pt>
    <dgm:pt modelId="{D0A6329B-66FA-4F69-AA05-4258F8E156A9}" type="sibTrans" cxnId="{7D99853F-5F4C-4D46-9371-EE0242453DD3}">
      <dgm:prSet/>
      <dgm:spPr/>
      <dgm:t>
        <a:bodyPr/>
        <a:lstStyle/>
        <a:p>
          <a:endParaRPr lang="en-US"/>
        </a:p>
      </dgm:t>
    </dgm:pt>
    <dgm:pt modelId="{A8E4114D-F00C-4E94-B24C-D326F8ABF32A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Decision making processes</a:t>
          </a:r>
          <a:endParaRPr lang="en-US" dirty="0">
            <a:solidFill>
              <a:schemeClr val="tx1"/>
            </a:solidFill>
          </a:endParaRPr>
        </a:p>
      </dgm:t>
    </dgm:pt>
    <dgm:pt modelId="{A5604FE9-5BFF-4662-82BA-F5E94A033BD8}" type="parTrans" cxnId="{6AC60F11-477D-4D1B-8481-4A73D2A955DA}">
      <dgm:prSet/>
      <dgm:spPr/>
      <dgm:t>
        <a:bodyPr/>
        <a:lstStyle/>
        <a:p>
          <a:endParaRPr lang="en-US"/>
        </a:p>
      </dgm:t>
    </dgm:pt>
    <dgm:pt modelId="{8EB48E55-AE50-4E44-8073-21A73971EAF4}" type="sibTrans" cxnId="{6AC60F11-477D-4D1B-8481-4A73D2A955DA}">
      <dgm:prSet/>
      <dgm:spPr/>
      <dgm:t>
        <a:bodyPr/>
        <a:lstStyle/>
        <a:p>
          <a:endParaRPr lang="en-US"/>
        </a:p>
      </dgm:t>
    </dgm:pt>
    <dgm:pt modelId="{31F60132-C3C2-434C-90B0-47CB4BC50868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Voice of Lived Experience</a:t>
          </a:r>
          <a:endParaRPr lang="en-US" dirty="0">
            <a:solidFill>
              <a:schemeClr val="tx1"/>
            </a:solidFill>
          </a:endParaRPr>
        </a:p>
      </dgm:t>
    </dgm:pt>
    <dgm:pt modelId="{A85E3B00-AAD0-49F9-8787-0EA5B4555D7D}" type="parTrans" cxnId="{CD662A48-6E7C-4408-AAEC-4413F802A948}">
      <dgm:prSet/>
      <dgm:spPr/>
      <dgm:t>
        <a:bodyPr/>
        <a:lstStyle/>
        <a:p>
          <a:endParaRPr lang="en-US"/>
        </a:p>
      </dgm:t>
    </dgm:pt>
    <dgm:pt modelId="{5183655D-D921-46FD-B7F1-E7DDFE7E1624}" type="sibTrans" cxnId="{CD662A48-6E7C-4408-AAEC-4413F802A948}">
      <dgm:prSet/>
      <dgm:spPr/>
      <dgm:t>
        <a:bodyPr/>
        <a:lstStyle/>
        <a:p>
          <a:endParaRPr lang="en-US"/>
        </a:p>
      </dgm:t>
    </dgm:pt>
    <dgm:pt modelId="{22BD786D-4D7C-4486-9484-12EC5F44C01C}" type="pres">
      <dgm:prSet presAssocID="{84AD3C0A-7D92-462F-A541-C8E95563D83A}" presName="linear" presStyleCnt="0">
        <dgm:presLayoutVars>
          <dgm:animLvl val="lvl"/>
          <dgm:resizeHandles val="exact"/>
        </dgm:presLayoutVars>
      </dgm:prSet>
      <dgm:spPr/>
    </dgm:pt>
    <dgm:pt modelId="{A1BEBF3F-321E-4DD6-B109-1C8F77AA7552}" type="pres">
      <dgm:prSet presAssocID="{19CF3B93-F63B-422E-8B18-FF3A710CED1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3918B6A-DA40-4BFF-A444-CB8E28A7718F}" type="pres">
      <dgm:prSet presAssocID="{1C4EC030-5BEB-4AEF-B85D-0703B0FF2AC9}" presName="spacer" presStyleCnt="0"/>
      <dgm:spPr/>
    </dgm:pt>
    <dgm:pt modelId="{0DFC494E-D0A7-454D-BC74-A882AA2BBE09}" type="pres">
      <dgm:prSet presAssocID="{71AA55D7-1756-4C3F-8C4D-F7F4972C0C0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164A38F-3AAA-4890-9C81-1EA2265030F9}" type="pres">
      <dgm:prSet presAssocID="{329B6A48-FDE6-4279-8ADF-F7256C027499}" presName="spacer" presStyleCnt="0"/>
      <dgm:spPr/>
    </dgm:pt>
    <dgm:pt modelId="{2BFE2C7E-9552-49F3-B356-DB659E867532}" type="pres">
      <dgm:prSet presAssocID="{99C483BD-B31B-4B7A-939E-C2F18FF86B2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09CD839-67DF-49AC-BB50-6058962C417B}" type="pres">
      <dgm:prSet presAssocID="{E41A9412-1807-4E86-994D-8DD088A711C1}" presName="spacer" presStyleCnt="0"/>
      <dgm:spPr/>
    </dgm:pt>
    <dgm:pt modelId="{F86C5F03-D959-4C8E-BC4F-B951133EF6AF}" type="pres">
      <dgm:prSet presAssocID="{53C45300-ED9D-4CD8-AF06-AFCC8A49C36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9DEE6E0-BB22-4D12-9532-3B4813027094}" type="pres">
      <dgm:prSet presAssocID="{D0A6329B-66FA-4F69-AA05-4258F8E156A9}" presName="spacer" presStyleCnt="0"/>
      <dgm:spPr/>
    </dgm:pt>
    <dgm:pt modelId="{1AFCC338-C84D-452E-B9DA-B77A96DD7920}" type="pres">
      <dgm:prSet presAssocID="{A8E4114D-F00C-4E94-B24C-D326F8ABF32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E3F6CC1-9732-4DC7-8953-B9B7E63A242E}" type="pres">
      <dgm:prSet presAssocID="{8EB48E55-AE50-4E44-8073-21A73971EAF4}" presName="spacer" presStyleCnt="0"/>
      <dgm:spPr/>
    </dgm:pt>
    <dgm:pt modelId="{E80E29EB-9E00-4EF4-A0F2-BF4DAAFF8D5B}" type="pres">
      <dgm:prSet presAssocID="{31F60132-C3C2-434C-90B0-47CB4BC5086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AC60F11-477D-4D1B-8481-4A73D2A955DA}" srcId="{84AD3C0A-7D92-462F-A541-C8E95563D83A}" destId="{A8E4114D-F00C-4E94-B24C-D326F8ABF32A}" srcOrd="4" destOrd="0" parTransId="{A5604FE9-5BFF-4662-82BA-F5E94A033BD8}" sibTransId="{8EB48E55-AE50-4E44-8073-21A73971EAF4}"/>
    <dgm:cxn modelId="{9B7ED216-6346-4FE6-A237-343A5524CC21}" type="presOf" srcId="{19CF3B93-F63B-422E-8B18-FF3A710CED1D}" destId="{A1BEBF3F-321E-4DD6-B109-1C8F77AA7552}" srcOrd="0" destOrd="0" presId="urn:microsoft.com/office/officeart/2005/8/layout/vList2"/>
    <dgm:cxn modelId="{A12DD825-E33C-4213-997D-8053D999F06F}" srcId="{84AD3C0A-7D92-462F-A541-C8E95563D83A}" destId="{71AA55D7-1756-4C3F-8C4D-F7F4972C0C00}" srcOrd="1" destOrd="0" parTransId="{2A358635-0FC9-4975-8C0E-C02DCF96DD7A}" sibTransId="{329B6A48-FDE6-4279-8ADF-F7256C027499}"/>
    <dgm:cxn modelId="{303E7026-1E67-434B-9507-77530BEC11C2}" type="presOf" srcId="{53C45300-ED9D-4CD8-AF06-AFCC8A49C368}" destId="{F86C5F03-D959-4C8E-BC4F-B951133EF6AF}" srcOrd="0" destOrd="0" presId="urn:microsoft.com/office/officeart/2005/8/layout/vList2"/>
    <dgm:cxn modelId="{7D99853F-5F4C-4D46-9371-EE0242453DD3}" srcId="{84AD3C0A-7D92-462F-A541-C8E95563D83A}" destId="{53C45300-ED9D-4CD8-AF06-AFCC8A49C368}" srcOrd="3" destOrd="0" parTransId="{2E854C9C-5874-42A7-8A54-E800EEB012D6}" sibTransId="{D0A6329B-66FA-4F69-AA05-4258F8E156A9}"/>
    <dgm:cxn modelId="{CD662A48-6E7C-4408-AAEC-4413F802A948}" srcId="{84AD3C0A-7D92-462F-A541-C8E95563D83A}" destId="{31F60132-C3C2-434C-90B0-47CB4BC50868}" srcOrd="5" destOrd="0" parTransId="{A85E3B00-AAD0-49F9-8787-0EA5B4555D7D}" sibTransId="{5183655D-D921-46FD-B7F1-E7DDFE7E1624}"/>
    <dgm:cxn modelId="{E2921653-698A-4805-81D5-9E9A5D20D294}" type="presOf" srcId="{A8E4114D-F00C-4E94-B24C-D326F8ABF32A}" destId="{1AFCC338-C84D-452E-B9DA-B77A96DD7920}" srcOrd="0" destOrd="0" presId="urn:microsoft.com/office/officeart/2005/8/layout/vList2"/>
    <dgm:cxn modelId="{3C8C1377-D8C0-4785-A1A2-B2259DA5F879}" type="presOf" srcId="{31F60132-C3C2-434C-90B0-47CB4BC50868}" destId="{E80E29EB-9E00-4EF4-A0F2-BF4DAAFF8D5B}" srcOrd="0" destOrd="0" presId="urn:microsoft.com/office/officeart/2005/8/layout/vList2"/>
    <dgm:cxn modelId="{73E64D7E-F566-4D67-AD95-73094E4486C8}" srcId="{84AD3C0A-7D92-462F-A541-C8E95563D83A}" destId="{19CF3B93-F63B-422E-8B18-FF3A710CED1D}" srcOrd="0" destOrd="0" parTransId="{B582CB1B-3B4E-4830-BBB3-CD22EEFD494F}" sibTransId="{1C4EC030-5BEB-4AEF-B85D-0703B0FF2AC9}"/>
    <dgm:cxn modelId="{82D70095-D585-4275-ABB7-E97FEA331620}" type="presOf" srcId="{84AD3C0A-7D92-462F-A541-C8E95563D83A}" destId="{22BD786D-4D7C-4486-9484-12EC5F44C01C}" srcOrd="0" destOrd="0" presId="urn:microsoft.com/office/officeart/2005/8/layout/vList2"/>
    <dgm:cxn modelId="{A03368D4-9BAF-41A4-9857-1D4B33E7FB86}" srcId="{84AD3C0A-7D92-462F-A541-C8E95563D83A}" destId="{99C483BD-B31B-4B7A-939E-C2F18FF86B22}" srcOrd="2" destOrd="0" parTransId="{27D33B83-0855-416A-A0BF-C4D2C75022DF}" sibTransId="{E41A9412-1807-4E86-994D-8DD088A711C1}"/>
    <dgm:cxn modelId="{60D530EF-107C-49A0-A30D-16178782921D}" type="presOf" srcId="{71AA55D7-1756-4C3F-8C4D-F7F4972C0C00}" destId="{0DFC494E-D0A7-454D-BC74-A882AA2BBE09}" srcOrd="0" destOrd="0" presId="urn:microsoft.com/office/officeart/2005/8/layout/vList2"/>
    <dgm:cxn modelId="{1DBA16FC-039B-4E79-BD87-D61DC640AE14}" type="presOf" srcId="{99C483BD-B31B-4B7A-939E-C2F18FF86B22}" destId="{2BFE2C7E-9552-49F3-B356-DB659E867532}" srcOrd="0" destOrd="0" presId="urn:microsoft.com/office/officeart/2005/8/layout/vList2"/>
    <dgm:cxn modelId="{1718103D-9AB4-45E7-8C8E-971C069C9ABD}" type="presParOf" srcId="{22BD786D-4D7C-4486-9484-12EC5F44C01C}" destId="{A1BEBF3F-321E-4DD6-B109-1C8F77AA7552}" srcOrd="0" destOrd="0" presId="urn:microsoft.com/office/officeart/2005/8/layout/vList2"/>
    <dgm:cxn modelId="{D999A9DA-3DF6-4096-9767-91441243F0FF}" type="presParOf" srcId="{22BD786D-4D7C-4486-9484-12EC5F44C01C}" destId="{03918B6A-DA40-4BFF-A444-CB8E28A7718F}" srcOrd="1" destOrd="0" presId="urn:microsoft.com/office/officeart/2005/8/layout/vList2"/>
    <dgm:cxn modelId="{37228D66-669B-4BFC-894F-B4C268263129}" type="presParOf" srcId="{22BD786D-4D7C-4486-9484-12EC5F44C01C}" destId="{0DFC494E-D0A7-454D-BC74-A882AA2BBE09}" srcOrd="2" destOrd="0" presId="urn:microsoft.com/office/officeart/2005/8/layout/vList2"/>
    <dgm:cxn modelId="{CD783DB6-94A1-4BCB-B8E8-984AB03BF14E}" type="presParOf" srcId="{22BD786D-4D7C-4486-9484-12EC5F44C01C}" destId="{0164A38F-3AAA-4890-9C81-1EA2265030F9}" srcOrd="3" destOrd="0" presId="urn:microsoft.com/office/officeart/2005/8/layout/vList2"/>
    <dgm:cxn modelId="{16B011FE-6794-484B-B61F-B45AC82EBA42}" type="presParOf" srcId="{22BD786D-4D7C-4486-9484-12EC5F44C01C}" destId="{2BFE2C7E-9552-49F3-B356-DB659E867532}" srcOrd="4" destOrd="0" presId="urn:microsoft.com/office/officeart/2005/8/layout/vList2"/>
    <dgm:cxn modelId="{D04FF692-710A-485E-A6AF-7550F244FC9F}" type="presParOf" srcId="{22BD786D-4D7C-4486-9484-12EC5F44C01C}" destId="{C09CD839-67DF-49AC-BB50-6058962C417B}" srcOrd="5" destOrd="0" presId="urn:microsoft.com/office/officeart/2005/8/layout/vList2"/>
    <dgm:cxn modelId="{207CDEED-3FD5-451D-95D2-AD0466B9758C}" type="presParOf" srcId="{22BD786D-4D7C-4486-9484-12EC5F44C01C}" destId="{F86C5F03-D959-4C8E-BC4F-B951133EF6AF}" srcOrd="6" destOrd="0" presId="urn:microsoft.com/office/officeart/2005/8/layout/vList2"/>
    <dgm:cxn modelId="{653DFAA1-05EF-4231-8C0B-7523D6266A49}" type="presParOf" srcId="{22BD786D-4D7C-4486-9484-12EC5F44C01C}" destId="{59DEE6E0-BB22-4D12-9532-3B4813027094}" srcOrd="7" destOrd="0" presId="urn:microsoft.com/office/officeart/2005/8/layout/vList2"/>
    <dgm:cxn modelId="{C93B9088-2678-479B-B001-6D8E7D8EF858}" type="presParOf" srcId="{22BD786D-4D7C-4486-9484-12EC5F44C01C}" destId="{1AFCC338-C84D-452E-B9DA-B77A96DD7920}" srcOrd="8" destOrd="0" presId="urn:microsoft.com/office/officeart/2005/8/layout/vList2"/>
    <dgm:cxn modelId="{5C0BF847-08BC-45B9-8BD9-8C673BE502A2}" type="presParOf" srcId="{22BD786D-4D7C-4486-9484-12EC5F44C01C}" destId="{1E3F6CC1-9732-4DC7-8953-B9B7E63A242E}" srcOrd="9" destOrd="0" presId="urn:microsoft.com/office/officeart/2005/8/layout/vList2"/>
    <dgm:cxn modelId="{38C954F5-7C53-4098-8AE5-FB6EEABABB0A}" type="presParOf" srcId="{22BD786D-4D7C-4486-9484-12EC5F44C01C}" destId="{E80E29EB-9E00-4EF4-A0F2-BF4DAAFF8D5B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43E4A5-AFEE-4C5E-BC49-6D8C49A57C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63668E-C513-457F-8782-847534AA55DE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Prioritisation of this approach and areas with Year 1 and beyond</a:t>
          </a:r>
          <a:endParaRPr lang="en-US" dirty="0">
            <a:solidFill>
              <a:schemeClr val="tx1"/>
            </a:solidFill>
          </a:endParaRPr>
        </a:p>
      </dgm:t>
    </dgm:pt>
    <dgm:pt modelId="{062756AA-471B-41D1-9E6C-468FF3D6C76E}" type="parTrans" cxnId="{F2B54C9A-3086-4663-A577-657566DA6504}">
      <dgm:prSet/>
      <dgm:spPr/>
      <dgm:t>
        <a:bodyPr/>
        <a:lstStyle/>
        <a:p>
          <a:endParaRPr lang="en-US"/>
        </a:p>
      </dgm:t>
    </dgm:pt>
    <dgm:pt modelId="{52C752BE-026C-4F04-888E-4137300DE155}" type="sibTrans" cxnId="{F2B54C9A-3086-4663-A577-657566DA6504}">
      <dgm:prSet/>
      <dgm:spPr/>
      <dgm:t>
        <a:bodyPr/>
        <a:lstStyle/>
        <a:p>
          <a:endParaRPr lang="en-US"/>
        </a:p>
      </dgm:t>
    </dgm:pt>
    <dgm:pt modelId="{E17A7716-D543-4CED-9012-B513B27081CD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Alignment to Tiered Model</a:t>
          </a:r>
          <a:endParaRPr lang="en-US" dirty="0">
            <a:solidFill>
              <a:schemeClr val="tx1"/>
            </a:solidFill>
          </a:endParaRPr>
        </a:p>
      </dgm:t>
    </dgm:pt>
    <dgm:pt modelId="{37FECF28-52D5-40D4-8951-7AD79D0BCD20}" type="parTrans" cxnId="{78F9210C-C574-4877-9864-C7FE3236EB1D}">
      <dgm:prSet/>
      <dgm:spPr/>
      <dgm:t>
        <a:bodyPr/>
        <a:lstStyle/>
        <a:p>
          <a:endParaRPr lang="en-US"/>
        </a:p>
      </dgm:t>
    </dgm:pt>
    <dgm:pt modelId="{5EB90523-7D02-4EA8-A99C-2E058C07FA04}" type="sibTrans" cxnId="{78F9210C-C574-4877-9864-C7FE3236EB1D}">
      <dgm:prSet/>
      <dgm:spPr/>
      <dgm:t>
        <a:bodyPr/>
        <a:lstStyle/>
        <a:p>
          <a:endParaRPr lang="en-US"/>
        </a:p>
      </dgm:t>
    </dgm:pt>
    <dgm:pt modelId="{10A4A3DE-21D9-4638-86AA-C7099AD5506C}">
      <dgm:prSet/>
      <dgm:spPr/>
      <dgm:t>
        <a:bodyPr/>
        <a:lstStyle/>
        <a:p>
          <a:r>
            <a:rPr lang="en-GB"/>
            <a:t>Learning Disability pathways including Workforce sustainability, Crisis Intervention and Complex Care</a:t>
          </a:r>
          <a:endParaRPr lang="en-US"/>
        </a:p>
      </dgm:t>
    </dgm:pt>
    <dgm:pt modelId="{5F44FC31-0D70-4802-AAD5-29A2CF34A671}" type="parTrans" cxnId="{0D72D41C-41AC-468B-8F0D-52DD49A2FDD0}">
      <dgm:prSet/>
      <dgm:spPr/>
      <dgm:t>
        <a:bodyPr/>
        <a:lstStyle/>
        <a:p>
          <a:endParaRPr lang="en-US"/>
        </a:p>
      </dgm:t>
    </dgm:pt>
    <dgm:pt modelId="{53138960-15FC-4024-AF07-57BA8DAD9DE6}" type="sibTrans" cxnId="{0D72D41C-41AC-468B-8F0D-52DD49A2FDD0}">
      <dgm:prSet/>
      <dgm:spPr/>
      <dgm:t>
        <a:bodyPr/>
        <a:lstStyle/>
        <a:p>
          <a:endParaRPr lang="en-US"/>
        </a:p>
      </dgm:t>
    </dgm:pt>
    <dgm:pt modelId="{A5CE2247-DFDF-480C-A3F8-17FD793C8DA2}">
      <dgm:prSet/>
      <dgm:spPr/>
      <dgm:t>
        <a:bodyPr/>
        <a:lstStyle/>
        <a:p>
          <a:r>
            <a:rPr lang="en-GB" dirty="0"/>
            <a:t>Older Adult pathways including inpatient and community service models</a:t>
          </a:r>
          <a:endParaRPr lang="en-US" dirty="0"/>
        </a:p>
      </dgm:t>
    </dgm:pt>
    <dgm:pt modelId="{35DC9549-15F3-4AFE-A5FE-D7E16399ED58}" type="parTrans" cxnId="{382EDEB5-3C0D-47D6-805A-ED9B15B3F26B}">
      <dgm:prSet/>
      <dgm:spPr/>
      <dgm:t>
        <a:bodyPr/>
        <a:lstStyle/>
        <a:p>
          <a:endParaRPr lang="en-US"/>
        </a:p>
      </dgm:t>
    </dgm:pt>
    <dgm:pt modelId="{63488887-9166-47EB-A0DB-94DD68EE8698}" type="sibTrans" cxnId="{382EDEB5-3C0D-47D6-805A-ED9B15B3F26B}">
      <dgm:prSet/>
      <dgm:spPr/>
      <dgm:t>
        <a:bodyPr/>
        <a:lstStyle/>
        <a:p>
          <a:endParaRPr lang="en-US"/>
        </a:p>
      </dgm:t>
    </dgm:pt>
    <dgm:pt modelId="{89A147FA-1A01-45F1-AF41-21603CB72227}">
      <dgm:prSet/>
      <dgm:spPr/>
      <dgm:t>
        <a:bodyPr/>
        <a:lstStyle/>
        <a:p>
          <a:r>
            <a:rPr lang="en-GB" dirty="0"/>
            <a:t>Forensic Services Pathways including inpatient environment and responding to the Independent Review (Barron) requirements</a:t>
          </a:r>
          <a:endParaRPr lang="en-US" dirty="0"/>
        </a:p>
      </dgm:t>
    </dgm:pt>
    <dgm:pt modelId="{7661D9EA-6B5D-4CF1-8AAD-FE8CA9783C20}" type="parTrans" cxnId="{64F85106-F163-4878-A9D5-42D8E27788FE}">
      <dgm:prSet/>
      <dgm:spPr/>
      <dgm:t>
        <a:bodyPr/>
        <a:lstStyle/>
        <a:p>
          <a:endParaRPr lang="en-US"/>
        </a:p>
      </dgm:t>
    </dgm:pt>
    <dgm:pt modelId="{CBD413CA-E0FA-41F9-8733-9D55FB2FE59B}" type="sibTrans" cxnId="{64F85106-F163-4878-A9D5-42D8E27788FE}">
      <dgm:prSet/>
      <dgm:spPr/>
      <dgm:t>
        <a:bodyPr/>
        <a:lstStyle/>
        <a:p>
          <a:endParaRPr lang="en-US"/>
        </a:p>
      </dgm:t>
    </dgm:pt>
    <dgm:pt modelId="{14AF0490-CDBE-4327-B7A5-A84DE730DF9B}">
      <dgm:prSet/>
      <dgm:spPr/>
      <dgm:t>
        <a:bodyPr/>
        <a:lstStyle/>
        <a:p>
          <a:r>
            <a:rPr lang="en-GB"/>
            <a:t>Decision making project aligned to unscheduled care</a:t>
          </a:r>
          <a:endParaRPr lang="en-US"/>
        </a:p>
      </dgm:t>
    </dgm:pt>
    <dgm:pt modelId="{34F70825-088E-4D0C-AF57-8B60E9451131}" type="parTrans" cxnId="{DA01692A-9A13-4BE2-BDC6-9951D4559A5D}">
      <dgm:prSet/>
      <dgm:spPr/>
      <dgm:t>
        <a:bodyPr/>
        <a:lstStyle/>
        <a:p>
          <a:endParaRPr lang="en-US"/>
        </a:p>
      </dgm:t>
    </dgm:pt>
    <dgm:pt modelId="{FDC89DAE-3276-488F-B8BD-E3F0C6368851}" type="sibTrans" cxnId="{DA01692A-9A13-4BE2-BDC6-9951D4559A5D}">
      <dgm:prSet/>
      <dgm:spPr/>
      <dgm:t>
        <a:bodyPr/>
        <a:lstStyle/>
        <a:p>
          <a:endParaRPr lang="en-US"/>
        </a:p>
      </dgm:t>
    </dgm:pt>
    <dgm:pt modelId="{E7C7F297-699A-4386-AEF1-9ECE49588407}">
      <dgm:prSet/>
      <dgm:spPr/>
      <dgm:t>
        <a:bodyPr/>
        <a:lstStyle/>
        <a:p>
          <a:r>
            <a:rPr lang="en-GB"/>
            <a:t>CAMHs</a:t>
          </a:r>
          <a:endParaRPr lang="en-US"/>
        </a:p>
      </dgm:t>
    </dgm:pt>
    <dgm:pt modelId="{4687CDD0-F737-4AE2-92C1-78021814C46D}" type="parTrans" cxnId="{C74BAEC3-C856-4CBF-8E89-02BCFCB7E49E}">
      <dgm:prSet/>
      <dgm:spPr/>
      <dgm:t>
        <a:bodyPr/>
        <a:lstStyle/>
        <a:p>
          <a:endParaRPr lang="en-US"/>
        </a:p>
      </dgm:t>
    </dgm:pt>
    <dgm:pt modelId="{702B8DF8-8207-46BD-A234-42F89918ED52}" type="sibTrans" cxnId="{C74BAEC3-C856-4CBF-8E89-02BCFCB7E49E}">
      <dgm:prSet/>
      <dgm:spPr/>
      <dgm:t>
        <a:bodyPr/>
        <a:lstStyle/>
        <a:p>
          <a:endParaRPr lang="en-US"/>
        </a:p>
      </dgm:t>
    </dgm:pt>
    <dgm:pt modelId="{3B192AC2-623C-493E-AAB5-C98E760C3C2E}" type="pres">
      <dgm:prSet presAssocID="{BB43E4A5-AFEE-4C5E-BC49-6D8C49A57CBC}" presName="linear" presStyleCnt="0">
        <dgm:presLayoutVars>
          <dgm:animLvl val="lvl"/>
          <dgm:resizeHandles val="exact"/>
        </dgm:presLayoutVars>
      </dgm:prSet>
      <dgm:spPr/>
    </dgm:pt>
    <dgm:pt modelId="{59DD20DC-41CB-475C-AABE-2528FE5107A6}" type="pres">
      <dgm:prSet presAssocID="{3863668E-C513-457F-8782-847534AA55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B4F32C9-5DC5-44A4-A5FE-F914F0D0C826}" type="pres">
      <dgm:prSet presAssocID="{52C752BE-026C-4F04-888E-4137300DE155}" presName="spacer" presStyleCnt="0"/>
      <dgm:spPr/>
    </dgm:pt>
    <dgm:pt modelId="{DC4BC9FB-5BAA-486D-B0AC-08329745C9BF}" type="pres">
      <dgm:prSet presAssocID="{E17A7716-D543-4CED-9012-B513B27081C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4EE6F8E-BE1B-4EB6-AA26-45E414C50EB6}" type="pres">
      <dgm:prSet presAssocID="{E17A7716-D543-4CED-9012-B513B27081C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4F85106-F163-4878-A9D5-42D8E27788FE}" srcId="{E17A7716-D543-4CED-9012-B513B27081CD}" destId="{89A147FA-1A01-45F1-AF41-21603CB72227}" srcOrd="2" destOrd="0" parTransId="{7661D9EA-6B5D-4CF1-8AAD-FE8CA9783C20}" sibTransId="{CBD413CA-E0FA-41F9-8733-9D55FB2FE59B}"/>
    <dgm:cxn modelId="{78F9210C-C574-4877-9864-C7FE3236EB1D}" srcId="{BB43E4A5-AFEE-4C5E-BC49-6D8C49A57CBC}" destId="{E17A7716-D543-4CED-9012-B513B27081CD}" srcOrd="1" destOrd="0" parTransId="{37FECF28-52D5-40D4-8951-7AD79D0BCD20}" sibTransId="{5EB90523-7D02-4EA8-A99C-2E058C07FA04}"/>
    <dgm:cxn modelId="{CDECA20D-4DFD-46E4-AC69-0E1E0F886320}" type="presOf" srcId="{BB43E4A5-AFEE-4C5E-BC49-6D8C49A57CBC}" destId="{3B192AC2-623C-493E-AAB5-C98E760C3C2E}" srcOrd="0" destOrd="0" presId="urn:microsoft.com/office/officeart/2005/8/layout/vList2"/>
    <dgm:cxn modelId="{0D72D41C-41AC-468B-8F0D-52DD49A2FDD0}" srcId="{E17A7716-D543-4CED-9012-B513B27081CD}" destId="{10A4A3DE-21D9-4638-86AA-C7099AD5506C}" srcOrd="0" destOrd="0" parTransId="{5F44FC31-0D70-4802-AAD5-29A2CF34A671}" sibTransId="{53138960-15FC-4024-AF07-57BA8DAD9DE6}"/>
    <dgm:cxn modelId="{08B12322-DBFE-4755-9464-0D847E0DE806}" type="presOf" srcId="{14AF0490-CDBE-4327-B7A5-A84DE730DF9B}" destId="{34EE6F8E-BE1B-4EB6-AA26-45E414C50EB6}" srcOrd="0" destOrd="3" presId="urn:microsoft.com/office/officeart/2005/8/layout/vList2"/>
    <dgm:cxn modelId="{DA01692A-9A13-4BE2-BDC6-9951D4559A5D}" srcId="{E17A7716-D543-4CED-9012-B513B27081CD}" destId="{14AF0490-CDBE-4327-B7A5-A84DE730DF9B}" srcOrd="3" destOrd="0" parTransId="{34F70825-088E-4D0C-AF57-8B60E9451131}" sibTransId="{FDC89DAE-3276-488F-B8BD-E3F0C6368851}"/>
    <dgm:cxn modelId="{BFF0313C-D345-40E2-97DB-E1AAAF2A38E4}" type="presOf" srcId="{A5CE2247-DFDF-480C-A3F8-17FD793C8DA2}" destId="{34EE6F8E-BE1B-4EB6-AA26-45E414C50EB6}" srcOrd="0" destOrd="1" presId="urn:microsoft.com/office/officeart/2005/8/layout/vList2"/>
    <dgm:cxn modelId="{A545316B-48FE-49CD-B59A-3396178D1BAD}" type="presOf" srcId="{E7C7F297-699A-4386-AEF1-9ECE49588407}" destId="{34EE6F8E-BE1B-4EB6-AA26-45E414C50EB6}" srcOrd="0" destOrd="4" presId="urn:microsoft.com/office/officeart/2005/8/layout/vList2"/>
    <dgm:cxn modelId="{82B5B478-83B6-41C7-99C2-63E09CAFFC44}" type="presOf" srcId="{89A147FA-1A01-45F1-AF41-21603CB72227}" destId="{34EE6F8E-BE1B-4EB6-AA26-45E414C50EB6}" srcOrd="0" destOrd="2" presId="urn:microsoft.com/office/officeart/2005/8/layout/vList2"/>
    <dgm:cxn modelId="{F2B54C9A-3086-4663-A577-657566DA6504}" srcId="{BB43E4A5-AFEE-4C5E-BC49-6D8C49A57CBC}" destId="{3863668E-C513-457F-8782-847534AA55DE}" srcOrd="0" destOrd="0" parTransId="{062756AA-471B-41D1-9E6C-468FF3D6C76E}" sibTransId="{52C752BE-026C-4F04-888E-4137300DE155}"/>
    <dgm:cxn modelId="{382EDEB5-3C0D-47D6-805A-ED9B15B3F26B}" srcId="{E17A7716-D543-4CED-9012-B513B27081CD}" destId="{A5CE2247-DFDF-480C-A3F8-17FD793C8DA2}" srcOrd="1" destOrd="0" parTransId="{35DC9549-15F3-4AFE-A5FE-D7E16399ED58}" sibTransId="{63488887-9166-47EB-A0DB-94DD68EE8698}"/>
    <dgm:cxn modelId="{727AA2C0-30F9-47F8-9017-97772470486C}" type="presOf" srcId="{E17A7716-D543-4CED-9012-B513B27081CD}" destId="{DC4BC9FB-5BAA-486D-B0AC-08329745C9BF}" srcOrd="0" destOrd="0" presId="urn:microsoft.com/office/officeart/2005/8/layout/vList2"/>
    <dgm:cxn modelId="{C74BAEC3-C856-4CBF-8E89-02BCFCB7E49E}" srcId="{E17A7716-D543-4CED-9012-B513B27081CD}" destId="{E7C7F297-699A-4386-AEF1-9ECE49588407}" srcOrd="4" destOrd="0" parTransId="{4687CDD0-F737-4AE2-92C1-78021814C46D}" sibTransId="{702B8DF8-8207-46BD-A234-42F89918ED52}"/>
    <dgm:cxn modelId="{300CA6E3-D39C-42DB-95E6-785E0B5A69F7}" type="presOf" srcId="{3863668E-C513-457F-8782-847534AA55DE}" destId="{59DD20DC-41CB-475C-AABE-2528FE5107A6}" srcOrd="0" destOrd="0" presId="urn:microsoft.com/office/officeart/2005/8/layout/vList2"/>
    <dgm:cxn modelId="{DC9886EF-7006-46E7-AC1E-4E647B839532}" type="presOf" srcId="{10A4A3DE-21D9-4638-86AA-C7099AD5506C}" destId="{34EE6F8E-BE1B-4EB6-AA26-45E414C50EB6}" srcOrd="0" destOrd="0" presId="urn:microsoft.com/office/officeart/2005/8/layout/vList2"/>
    <dgm:cxn modelId="{50E5AB21-C87A-4D6F-88E2-5C6B874B928B}" type="presParOf" srcId="{3B192AC2-623C-493E-AAB5-C98E760C3C2E}" destId="{59DD20DC-41CB-475C-AABE-2528FE5107A6}" srcOrd="0" destOrd="0" presId="urn:microsoft.com/office/officeart/2005/8/layout/vList2"/>
    <dgm:cxn modelId="{9B97439A-F0CD-4FC7-B06D-C66D340A6D00}" type="presParOf" srcId="{3B192AC2-623C-493E-AAB5-C98E760C3C2E}" destId="{7B4F32C9-5DC5-44A4-A5FE-F914F0D0C826}" srcOrd="1" destOrd="0" presId="urn:microsoft.com/office/officeart/2005/8/layout/vList2"/>
    <dgm:cxn modelId="{ADB7FADA-1218-4D04-BDFD-5152B6B366F1}" type="presParOf" srcId="{3B192AC2-623C-493E-AAB5-C98E760C3C2E}" destId="{DC4BC9FB-5BAA-486D-B0AC-08329745C9BF}" srcOrd="2" destOrd="0" presId="urn:microsoft.com/office/officeart/2005/8/layout/vList2"/>
    <dgm:cxn modelId="{3E8D61D3-F745-4D64-848F-1F3750A316D4}" type="presParOf" srcId="{3B192AC2-623C-493E-AAB5-C98E760C3C2E}" destId="{34EE6F8E-BE1B-4EB6-AA26-45E414C50EB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9BB1A2-DBC4-4623-B4EE-D1209F18C0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100B0D-25A2-4F80-BD50-E072BD69965C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Psychological Therapies Improvement Board and CAMHs Workstreams – Outcome Improvement work</a:t>
          </a:r>
          <a:endParaRPr lang="en-US" dirty="0">
            <a:solidFill>
              <a:schemeClr val="tx1"/>
            </a:solidFill>
          </a:endParaRPr>
        </a:p>
      </dgm:t>
    </dgm:pt>
    <dgm:pt modelId="{02AFBE3B-9280-452C-8F40-9C4554EDE8D9}" type="parTrans" cxnId="{E96671F2-6835-48E9-9D71-C64F741B44E0}">
      <dgm:prSet/>
      <dgm:spPr/>
      <dgm:t>
        <a:bodyPr/>
        <a:lstStyle/>
        <a:p>
          <a:endParaRPr lang="en-US"/>
        </a:p>
      </dgm:t>
    </dgm:pt>
    <dgm:pt modelId="{12B17050-3E8E-4745-A20F-80C229750125}" type="sibTrans" cxnId="{E96671F2-6835-48E9-9D71-C64F741B44E0}">
      <dgm:prSet/>
      <dgm:spPr/>
      <dgm:t>
        <a:bodyPr/>
        <a:lstStyle/>
        <a:p>
          <a:endParaRPr lang="en-US"/>
        </a:p>
      </dgm:t>
    </dgm:pt>
    <dgm:pt modelId="{40406CB1-7733-4991-867D-4EFEEEC3655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Learning Disability Health Checks</a:t>
          </a:r>
          <a:endParaRPr lang="en-US" dirty="0">
            <a:solidFill>
              <a:schemeClr val="tx1"/>
            </a:solidFill>
          </a:endParaRPr>
        </a:p>
      </dgm:t>
    </dgm:pt>
    <dgm:pt modelId="{41E5FB4F-CFE4-41C0-9129-F323F8C97DC8}" type="parTrans" cxnId="{2836EF73-4305-4568-ADC5-CC03A9861515}">
      <dgm:prSet/>
      <dgm:spPr/>
      <dgm:t>
        <a:bodyPr/>
        <a:lstStyle/>
        <a:p>
          <a:endParaRPr lang="en-US"/>
        </a:p>
      </dgm:t>
    </dgm:pt>
    <dgm:pt modelId="{83F5229C-78DF-418C-BF98-4B6EB24F925E}" type="sibTrans" cxnId="{2836EF73-4305-4568-ADC5-CC03A9861515}">
      <dgm:prSet/>
      <dgm:spPr/>
      <dgm:t>
        <a:bodyPr/>
        <a:lstStyle/>
        <a:p>
          <a:endParaRPr lang="en-US"/>
        </a:p>
      </dgm:t>
    </dgm:pt>
    <dgm:pt modelId="{D275EAE7-83C4-4C58-B0A8-132A517FC8D9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CMHT Modernisation</a:t>
          </a:r>
          <a:endParaRPr lang="en-US" dirty="0">
            <a:solidFill>
              <a:schemeClr val="tx1"/>
            </a:solidFill>
          </a:endParaRPr>
        </a:p>
      </dgm:t>
    </dgm:pt>
    <dgm:pt modelId="{A4A285CB-7662-42D5-95F3-631FA793E100}" type="parTrans" cxnId="{F239BAEF-A28D-40C2-AAC4-17F266EF361A}">
      <dgm:prSet/>
      <dgm:spPr/>
      <dgm:t>
        <a:bodyPr/>
        <a:lstStyle/>
        <a:p>
          <a:endParaRPr lang="en-US"/>
        </a:p>
      </dgm:t>
    </dgm:pt>
    <dgm:pt modelId="{BB852907-5AD7-49A2-9E52-AB9B1F67843E}" type="sibTrans" cxnId="{F239BAEF-A28D-40C2-AAC4-17F266EF361A}">
      <dgm:prSet/>
      <dgm:spPr/>
      <dgm:t>
        <a:bodyPr/>
        <a:lstStyle/>
        <a:p>
          <a:endParaRPr lang="en-US"/>
        </a:p>
      </dgm:t>
    </dgm:pt>
    <dgm:pt modelId="{ABEEFBF3-8CC2-4890-960B-B4F8F9C87E3F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Mental Health in Primary Care and Action 15 workstreams</a:t>
          </a:r>
          <a:endParaRPr lang="en-US" dirty="0">
            <a:solidFill>
              <a:schemeClr val="tx1"/>
            </a:solidFill>
          </a:endParaRPr>
        </a:p>
      </dgm:t>
    </dgm:pt>
    <dgm:pt modelId="{732A309D-C92C-4EF2-9303-5C766BCE6A0B}" type="parTrans" cxnId="{F82320F0-FF87-42EE-B605-1D25D43CB380}">
      <dgm:prSet/>
      <dgm:spPr/>
      <dgm:t>
        <a:bodyPr/>
        <a:lstStyle/>
        <a:p>
          <a:endParaRPr lang="en-US"/>
        </a:p>
      </dgm:t>
    </dgm:pt>
    <dgm:pt modelId="{122FA8E0-A9A5-4C74-8BC1-2A5D8FBDD584}" type="sibTrans" cxnId="{F82320F0-FF87-42EE-B605-1D25D43CB380}">
      <dgm:prSet/>
      <dgm:spPr/>
      <dgm:t>
        <a:bodyPr/>
        <a:lstStyle/>
        <a:p>
          <a:endParaRPr lang="en-US"/>
        </a:p>
      </dgm:t>
    </dgm:pt>
    <dgm:pt modelId="{CDAE9139-4D22-43F2-A4F5-6782814F6DEC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Investment in Trak Care roll out for Mental Health</a:t>
          </a:r>
          <a:endParaRPr lang="en-US" dirty="0">
            <a:solidFill>
              <a:schemeClr val="tx1"/>
            </a:solidFill>
          </a:endParaRPr>
        </a:p>
      </dgm:t>
    </dgm:pt>
    <dgm:pt modelId="{5F0F251D-D932-4E8A-A6BB-B296B3ED4EB3}" type="parTrans" cxnId="{F1B8113C-49E1-4852-A856-267B87CEBC71}">
      <dgm:prSet/>
      <dgm:spPr/>
      <dgm:t>
        <a:bodyPr/>
        <a:lstStyle/>
        <a:p>
          <a:endParaRPr lang="en-US"/>
        </a:p>
      </dgm:t>
    </dgm:pt>
    <dgm:pt modelId="{75785DA6-4A3A-4541-BBA5-E4FE071A656D}" type="sibTrans" cxnId="{F1B8113C-49E1-4852-A856-267B87CEBC71}">
      <dgm:prSet/>
      <dgm:spPr/>
      <dgm:t>
        <a:bodyPr/>
        <a:lstStyle/>
        <a:p>
          <a:endParaRPr lang="en-US"/>
        </a:p>
      </dgm:t>
    </dgm:pt>
    <dgm:pt modelId="{12A0FE66-44A7-4AEA-A9F8-C2747DA78539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Digital Lead and projects established</a:t>
          </a:r>
          <a:endParaRPr lang="en-US" dirty="0">
            <a:solidFill>
              <a:schemeClr val="tx1"/>
            </a:solidFill>
          </a:endParaRPr>
        </a:p>
      </dgm:t>
    </dgm:pt>
    <dgm:pt modelId="{ED1F28B8-A854-449F-B0E9-AB6D18AF3A26}" type="parTrans" cxnId="{2EB6A153-801F-44CB-8D75-7FA48494301B}">
      <dgm:prSet/>
      <dgm:spPr/>
      <dgm:t>
        <a:bodyPr/>
        <a:lstStyle/>
        <a:p>
          <a:endParaRPr lang="en-US"/>
        </a:p>
      </dgm:t>
    </dgm:pt>
    <dgm:pt modelId="{4BB56DA5-C63C-4628-8EB1-E5568F0DDA04}" type="sibTrans" cxnId="{2EB6A153-801F-44CB-8D75-7FA48494301B}">
      <dgm:prSet/>
      <dgm:spPr/>
      <dgm:t>
        <a:bodyPr/>
        <a:lstStyle/>
        <a:p>
          <a:endParaRPr lang="en-US"/>
        </a:p>
      </dgm:t>
    </dgm:pt>
    <dgm:pt modelId="{AB5D51C4-D1BB-4FCC-889A-51DDD80097AF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Use of Benchmarking Data</a:t>
          </a:r>
          <a:endParaRPr lang="en-US" dirty="0">
            <a:solidFill>
              <a:schemeClr val="tx1"/>
            </a:solidFill>
          </a:endParaRPr>
        </a:p>
      </dgm:t>
    </dgm:pt>
    <dgm:pt modelId="{376026C1-80A2-4CDD-A33E-CEA83A19BBD9}" type="parTrans" cxnId="{831663E3-BE01-4A95-94BF-B3EA879728A0}">
      <dgm:prSet/>
      <dgm:spPr/>
      <dgm:t>
        <a:bodyPr/>
        <a:lstStyle/>
        <a:p>
          <a:endParaRPr lang="en-US"/>
        </a:p>
      </dgm:t>
    </dgm:pt>
    <dgm:pt modelId="{31A07133-A443-49C3-85E1-7BA3B0247E2C}" type="sibTrans" cxnId="{831663E3-BE01-4A95-94BF-B3EA879728A0}">
      <dgm:prSet/>
      <dgm:spPr/>
      <dgm:t>
        <a:bodyPr/>
        <a:lstStyle/>
        <a:p>
          <a:endParaRPr lang="en-US"/>
        </a:p>
      </dgm:t>
    </dgm:pt>
    <dgm:pt modelId="{71C3846E-C5E2-4B4C-A18E-B2C1E6D7AD83}" type="pres">
      <dgm:prSet presAssocID="{569BB1A2-DBC4-4623-B4EE-D1209F18C0C8}" presName="linear" presStyleCnt="0">
        <dgm:presLayoutVars>
          <dgm:animLvl val="lvl"/>
          <dgm:resizeHandles val="exact"/>
        </dgm:presLayoutVars>
      </dgm:prSet>
      <dgm:spPr/>
    </dgm:pt>
    <dgm:pt modelId="{BDB12FAC-4B43-4EEF-B6ED-4B1B2BC38B3E}" type="pres">
      <dgm:prSet presAssocID="{41100B0D-25A2-4F80-BD50-E072BD69965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660C6C8B-28F6-4121-B06B-BBB233B21BFB}" type="pres">
      <dgm:prSet presAssocID="{12B17050-3E8E-4745-A20F-80C229750125}" presName="spacer" presStyleCnt="0"/>
      <dgm:spPr/>
    </dgm:pt>
    <dgm:pt modelId="{5862D35A-3D2D-4C98-83E9-BEFF51FC2E6C}" type="pres">
      <dgm:prSet presAssocID="{40406CB1-7733-4991-867D-4EFEEEC3655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862C8E1-6AC0-454F-A5F7-DCF6487F34AF}" type="pres">
      <dgm:prSet presAssocID="{83F5229C-78DF-418C-BF98-4B6EB24F925E}" presName="spacer" presStyleCnt="0"/>
      <dgm:spPr/>
    </dgm:pt>
    <dgm:pt modelId="{E0AD33EF-ED68-4632-80EF-C1B012CAAD6B}" type="pres">
      <dgm:prSet presAssocID="{D275EAE7-83C4-4C58-B0A8-132A517FC8D9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BDC2D47-4A71-4DA3-93A5-AE1BFFBDB27D}" type="pres">
      <dgm:prSet presAssocID="{BB852907-5AD7-49A2-9E52-AB9B1F67843E}" presName="spacer" presStyleCnt="0"/>
      <dgm:spPr/>
    </dgm:pt>
    <dgm:pt modelId="{730269D3-3795-4C83-854C-74DBED0384C0}" type="pres">
      <dgm:prSet presAssocID="{ABEEFBF3-8CC2-4890-960B-B4F8F9C87E3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5940AD35-55A0-46A8-9CFF-680FDAA86723}" type="pres">
      <dgm:prSet presAssocID="{122FA8E0-A9A5-4C74-8BC1-2A5D8FBDD584}" presName="spacer" presStyleCnt="0"/>
      <dgm:spPr/>
    </dgm:pt>
    <dgm:pt modelId="{C1A4FC59-7BB1-4EA2-A480-50C02E7F7797}" type="pres">
      <dgm:prSet presAssocID="{CDAE9139-4D22-43F2-A4F5-6782814F6DE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A88947D-CA61-453C-84E9-89F5A38DE713}" type="pres">
      <dgm:prSet presAssocID="{75785DA6-4A3A-4541-BBA5-E4FE071A656D}" presName="spacer" presStyleCnt="0"/>
      <dgm:spPr/>
    </dgm:pt>
    <dgm:pt modelId="{3891D9CA-9EB2-46CB-8821-9E9CF84E7BD9}" type="pres">
      <dgm:prSet presAssocID="{12A0FE66-44A7-4AEA-A9F8-C2747DA7853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EF5ECA2-5022-45CC-99BA-3A9C58C10D46}" type="pres">
      <dgm:prSet presAssocID="{4BB56DA5-C63C-4628-8EB1-E5568F0DDA04}" presName="spacer" presStyleCnt="0"/>
      <dgm:spPr/>
    </dgm:pt>
    <dgm:pt modelId="{8D7EB444-8ED1-4F03-8B04-4DD317772DE1}" type="pres">
      <dgm:prSet presAssocID="{AB5D51C4-D1BB-4FCC-889A-51DDD80097A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BABBE11D-9130-4FC2-8E8C-16F6E3A822C5}" type="presOf" srcId="{AB5D51C4-D1BB-4FCC-889A-51DDD80097AF}" destId="{8D7EB444-8ED1-4F03-8B04-4DD317772DE1}" srcOrd="0" destOrd="0" presId="urn:microsoft.com/office/officeart/2005/8/layout/vList2"/>
    <dgm:cxn modelId="{F1B8113C-49E1-4852-A856-267B87CEBC71}" srcId="{569BB1A2-DBC4-4623-B4EE-D1209F18C0C8}" destId="{CDAE9139-4D22-43F2-A4F5-6782814F6DEC}" srcOrd="4" destOrd="0" parTransId="{5F0F251D-D932-4E8A-A6BB-B296B3ED4EB3}" sibTransId="{75785DA6-4A3A-4541-BBA5-E4FE071A656D}"/>
    <dgm:cxn modelId="{D706B340-7634-45E1-9341-40BBBF8F6175}" type="presOf" srcId="{ABEEFBF3-8CC2-4890-960B-B4F8F9C87E3F}" destId="{730269D3-3795-4C83-854C-74DBED0384C0}" srcOrd="0" destOrd="0" presId="urn:microsoft.com/office/officeart/2005/8/layout/vList2"/>
    <dgm:cxn modelId="{2EB6A153-801F-44CB-8D75-7FA48494301B}" srcId="{569BB1A2-DBC4-4623-B4EE-D1209F18C0C8}" destId="{12A0FE66-44A7-4AEA-A9F8-C2747DA78539}" srcOrd="5" destOrd="0" parTransId="{ED1F28B8-A854-449F-B0E9-AB6D18AF3A26}" sibTransId="{4BB56DA5-C63C-4628-8EB1-E5568F0DDA04}"/>
    <dgm:cxn modelId="{2836EF73-4305-4568-ADC5-CC03A9861515}" srcId="{569BB1A2-DBC4-4623-B4EE-D1209F18C0C8}" destId="{40406CB1-7733-4991-867D-4EFEEEC36552}" srcOrd="1" destOrd="0" parTransId="{41E5FB4F-CFE4-41C0-9129-F323F8C97DC8}" sibTransId="{83F5229C-78DF-418C-BF98-4B6EB24F925E}"/>
    <dgm:cxn modelId="{ABE03693-7075-4830-BAD1-A31009284961}" type="presOf" srcId="{CDAE9139-4D22-43F2-A4F5-6782814F6DEC}" destId="{C1A4FC59-7BB1-4EA2-A480-50C02E7F7797}" srcOrd="0" destOrd="0" presId="urn:microsoft.com/office/officeart/2005/8/layout/vList2"/>
    <dgm:cxn modelId="{7B03ABCC-CFDF-4AC9-91B6-AACBDC15C466}" type="presOf" srcId="{D275EAE7-83C4-4C58-B0A8-132A517FC8D9}" destId="{E0AD33EF-ED68-4632-80EF-C1B012CAAD6B}" srcOrd="0" destOrd="0" presId="urn:microsoft.com/office/officeart/2005/8/layout/vList2"/>
    <dgm:cxn modelId="{C7C9D9D1-B6FA-4077-9210-9F8EB0D8E84F}" type="presOf" srcId="{40406CB1-7733-4991-867D-4EFEEEC36552}" destId="{5862D35A-3D2D-4C98-83E9-BEFF51FC2E6C}" srcOrd="0" destOrd="0" presId="urn:microsoft.com/office/officeart/2005/8/layout/vList2"/>
    <dgm:cxn modelId="{831663E3-BE01-4A95-94BF-B3EA879728A0}" srcId="{569BB1A2-DBC4-4623-B4EE-D1209F18C0C8}" destId="{AB5D51C4-D1BB-4FCC-889A-51DDD80097AF}" srcOrd="6" destOrd="0" parTransId="{376026C1-80A2-4CDD-A33E-CEA83A19BBD9}" sibTransId="{31A07133-A443-49C3-85E1-7BA3B0247E2C}"/>
    <dgm:cxn modelId="{F239BAEF-A28D-40C2-AAC4-17F266EF361A}" srcId="{569BB1A2-DBC4-4623-B4EE-D1209F18C0C8}" destId="{D275EAE7-83C4-4C58-B0A8-132A517FC8D9}" srcOrd="2" destOrd="0" parTransId="{A4A285CB-7662-42D5-95F3-631FA793E100}" sibTransId="{BB852907-5AD7-49A2-9E52-AB9B1F67843E}"/>
    <dgm:cxn modelId="{F82320F0-FF87-42EE-B605-1D25D43CB380}" srcId="{569BB1A2-DBC4-4623-B4EE-D1209F18C0C8}" destId="{ABEEFBF3-8CC2-4890-960B-B4F8F9C87E3F}" srcOrd="3" destOrd="0" parTransId="{732A309D-C92C-4EF2-9303-5C766BCE6A0B}" sibTransId="{122FA8E0-A9A5-4C74-8BC1-2A5D8FBDD584}"/>
    <dgm:cxn modelId="{E96671F2-6835-48E9-9D71-C64F741B44E0}" srcId="{569BB1A2-DBC4-4623-B4EE-D1209F18C0C8}" destId="{41100B0D-25A2-4F80-BD50-E072BD69965C}" srcOrd="0" destOrd="0" parTransId="{02AFBE3B-9280-452C-8F40-9C4554EDE8D9}" sibTransId="{12B17050-3E8E-4745-A20F-80C229750125}"/>
    <dgm:cxn modelId="{B94B07F6-071C-449F-8141-6F042B3F3247}" type="presOf" srcId="{41100B0D-25A2-4F80-BD50-E072BD69965C}" destId="{BDB12FAC-4B43-4EEF-B6ED-4B1B2BC38B3E}" srcOrd="0" destOrd="0" presId="urn:microsoft.com/office/officeart/2005/8/layout/vList2"/>
    <dgm:cxn modelId="{E6C409F6-8C70-4E60-9199-219D6403B040}" type="presOf" srcId="{569BB1A2-DBC4-4623-B4EE-D1209F18C0C8}" destId="{71C3846E-C5E2-4B4C-A18E-B2C1E6D7AD83}" srcOrd="0" destOrd="0" presId="urn:microsoft.com/office/officeart/2005/8/layout/vList2"/>
    <dgm:cxn modelId="{1A45D1FE-A147-4018-BECF-6AA8705E65A2}" type="presOf" srcId="{12A0FE66-44A7-4AEA-A9F8-C2747DA78539}" destId="{3891D9CA-9EB2-46CB-8821-9E9CF84E7BD9}" srcOrd="0" destOrd="0" presId="urn:microsoft.com/office/officeart/2005/8/layout/vList2"/>
    <dgm:cxn modelId="{52D515B7-7D9F-41DB-BF43-92898BFD3905}" type="presParOf" srcId="{71C3846E-C5E2-4B4C-A18E-B2C1E6D7AD83}" destId="{BDB12FAC-4B43-4EEF-B6ED-4B1B2BC38B3E}" srcOrd="0" destOrd="0" presId="urn:microsoft.com/office/officeart/2005/8/layout/vList2"/>
    <dgm:cxn modelId="{C75179D4-167A-4015-94A1-402ADADA5354}" type="presParOf" srcId="{71C3846E-C5E2-4B4C-A18E-B2C1E6D7AD83}" destId="{660C6C8B-28F6-4121-B06B-BBB233B21BFB}" srcOrd="1" destOrd="0" presId="urn:microsoft.com/office/officeart/2005/8/layout/vList2"/>
    <dgm:cxn modelId="{04189F01-216F-4594-A5C8-1302757EC309}" type="presParOf" srcId="{71C3846E-C5E2-4B4C-A18E-B2C1E6D7AD83}" destId="{5862D35A-3D2D-4C98-83E9-BEFF51FC2E6C}" srcOrd="2" destOrd="0" presId="urn:microsoft.com/office/officeart/2005/8/layout/vList2"/>
    <dgm:cxn modelId="{5132009D-068F-472C-AE7E-EA211EA42D7E}" type="presParOf" srcId="{71C3846E-C5E2-4B4C-A18E-B2C1E6D7AD83}" destId="{A862C8E1-6AC0-454F-A5F7-DCF6487F34AF}" srcOrd="3" destOrd="0" presId="urn:microsoft.com/office/officeart/2005/8/layout/vList2"/>
    <dgm:cxn modelId="{29DC43E6-C70B-4B67-BA48-052E0553E178}" type="presParOf" srcId="{71C3846E-C5E2-4B4C-A18E-B2C1E6D7AD83}" destId="{E0AD33EF-ED68-4632-80EF-C1B012CAAD6B}" srcOrd="4" destOrd="0" presId="urn:microsoft.com/office/officeart/2005/8/layout/vList2"/>
    <dgm:cxn modelId="{1FE65F71-DC1E-4B47-A0B8-6218DCA09B2A}" type="presParOf" srcId="{71C3846E-C5E2-4B4C-A18E-B2C1E6D7AD83}" destId="{2BDC2D47-4A71-4DA3-93A5-AE1BFFBDB27D}" srcOrd="5" destOrd="0" presId="urn:microsoft.com/office/officeart/2005/8/layout/vList2"/>
    <dgm:cxn modelId="{2E35203F-ADC8-4E7E-8E2D-CB869ABFEFA4}" type="presParOf" srcId="{71C3846E-C5E2-4B4C-A18E-B2C1E6D7AD83}" destId="{730269D3-3795-4C83-854C-74DBED0384C0}" srcOrd="6" destOrd="0" presId="urn:microsoft.com/office/officeart/2005/8/layout/vList2"/>
    <dgm:cxn modelId="{E0F1F148-8BAE-4663-887F-6632E644D3CD}" type="presParOf" srcId="{71C3846E-C5E2-4B4C-A18E-B2C1E6D7AD83}" destId="{5940AD35-55A0-46A8-9CFF-680FDAA86723}" srcOrd="7" destOrd="0" presId="urn:microsoft.com/office/officeart/2005/8/layout/vList2"/>
    <dgm:cxn modelId="{EC763F82-B6D0-4F09-B2E9-591B96C03FB7}" type="presParOf" srcId="{71C3846E-C5E2-4B4C-A18E-B2C1E6D7AD83}" destId="{C1A4FC59-7BB1-4EA2-A480-50C02E7F7797}" srcOrd="8" destOrd="0" presId="urn:microsoft.com/office/officeart/2005/8/layout/vList2"/>
    <dgm:cxn modelId="{F989E489-A500-4258-9D26-9D25FFDE4474}" type="presParOf" srcId="{71C3846E-C5E2-4B4C-A18E-B2C1E6D7AD83}" destId="{7A88947D-CA61-453C-84E9-89F5A38DE713}" srcOrd="9" destOrd="0" presId="urn:microsoft.com/office/officeart/2005/8/layout/vList2"/>
    <dgm:cxn modelId="{CD97BC53-A0A4-45AD-A388-ED39920D33F7}" type="presParOf" srcId="{71C3846E-C5E2-4B4C-A18E-B2C1E6D7AD83}" destId="{3891D9CA-9EB2-46CB-8821-9E9CF84E7BD9}" srcOrd="10" destOrd="0" presId="urn:microsoft.com/office/officeart/2005/8/layout/vList2"/>
    <dgm:cxn modelId="{177870C5-D7F0-4741-9654-EC71804B42E1}" type="presParOf" srcId="{71C3846E-C5E2-4B4C-A18E-B2C1E6D7AD83}" destId="{BEF5ECA2-5022-45CC-99BA-3A9C58C10D46}" srcOrd="11" destOrd="0" presId="urn:microsoft.com/office/officeart/2005/8/layout/vList2"/>
    <dgm:cxn modelId="{B30D110B-4732-4996-ACB7-99B89581B70C}" type="presParOf" srcId="{71C3846E-C5E2-4B4C-A18E-B2C1E6D7AD83}" destId="{8D7EB444-8ED1-4F03-8B04-4DD317772DE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9BB1A2-DBC4-4623-B4EE-D1209F18C0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406CB1-7733-4991-867D-4EFEEEC3655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Strategic review of funding allocations via Recovery and Renewal including prioritisation</a:t>
          </a:r>
          <a:endParaRPr lang="en-US" dirty="0">
            <a:solidFill>
              <a:schemeClr val="tx1"/>
            </a:solidFill>
          </a:endParaRPr>
        </a:p>
      </dgm:t>
    </dgm:pt>
    <dgm:pt modelId="{41E5FB4F-CFE4-41C0-9129-F323F8C97DC8}" type="parTrans" cxnId="{2836EF73-4305-4568-ADC5-CC03A9861515}">
      <dgm:prSet/>
      <dgm:spPr/>
      <dgm:t>
        <a:bodyPr/>
        <a:lstStyle/>
        <a:p>
          <a:endParaRPr lang="en-US"/>
        </a:p>
      </dgm:t>
    </dgm:pt>
    <dgm:pt modelId="{83F5229C-78DF-418C-BF98-4B6EB24F925E}" type="sibTrans" cxnId="{2836EF73-4305-4568-ADC5-CC03A9861515}">
      <dgm:prSet/>
      <dgm:spPr/>
      <dgm:t>
        <a:bodyPr/>
        <a:lstStyle/>
        <a:p>
          <a:endParaRPr lang="en-US"/>
        </a:p>
      </dgm:t>
    </dgm:pt>
    <dgm:pt modelId="{D275EAE7-83C4-4C58-B0A8-132A517FC8D9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i="0" dirty="0">
              <a:solidFill>
                <a:schemeClr val="tx1"/>
              </a:solidFill>
            </a:rPr>
            <a:t>Establishment of the Psychological Therapies Improvement Board and CAMHs workstreams (aligned to significant outcome improvement and funded areas)</a:t>
          </a:r>
          <a:endParaRPr lang="en-US" i="0" dirty="0">
            <a:solidFill>
              <a:schemeClr val="tx1"/>
            </a:solidFill>
          </a:endParaRPr>
        </a:p>
      </dgm:t>
    </dgm:pt>
    <dgm:pt modelId="{A4A285CB-7662-42D5-95F3-631FA793E100}" type="parTrans" cxnId="{F239BAEF-A28D-40C2-AAC4-17F266EF361A}">
      <dgm:prSet/>
      <dgm:spPr/>
      <dgm:t>
        <a:bodyPr/>
        <a:lstStyle/>
        <a:p>
          <a:endParaRPr lang="en-US"/>
        </a:p>
      </dgm:t>
    </dgm:pt>
    <dgm:pt modelId="{BB852907-5AD7-49A2-9E52-AB9B1F67843E}" type="sibTrans" cxnId="{F239BAEF-A28D-40C2-AAC4-17F266EF361A}">
      <dgm:prSet/>
      <dgm:spPr/>
      <dgm:t>
        <a:bodyPr/>
        <a:lstStyle/>
        <a:p>
          <a:endParaRPr lang="en-US"/>
        </a:p>
      </dgm:t>
    </dgm:pt>
    <dgm:pt modelId="{CDAE9139-4D22-43F2-A4F5-6782814F6DEC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Workforce reviews – LD Sustainability and Nursing Modernisation</a:t>
          </a:r>
          <a:endParaRPr lang="en-US" dirty="0">
            <a:solidFill>
              <a:schemeClr val="tx1"/>
            </a:solidFill>
          </a:endParaRPr>
        </a:p>
      </dgm:t>
    </dgm:pt>
    <dgm:pt modelId="{5F0F251D-D932-4E8A-A6BB-B296B3ED4EB3}" type="parTrans" cxnId="{F1B8113C-49E1-4852-A856-267B87CEBC71}">
      <dgm:prSet/>
      <dgm:spPr/>
      <dgm:t>
        <a:bodyPr/>
        <a:lstStyle/>
        <a:p>
          <a:endParaRPr lang="en-US"/>
        </a:p>
      </dgm:t>
    </dgm:pt>
    <dgm:pt modelId="{75785DA6-4A3A-4541-BBA5-E4FE071A656D}" type="sibTrans" cxnId="{F1B8113C-49E1-4852-A856-267B87CEBC71}">
      <dgm:prSet/>
      <dgm:spPr/>
      <dgm:t>
        <a:bodyPr/>
        <a:lstStyle/>
        <a:p>
          <a:endParaRPr lang="en-US"/>
        </a:p>
      </dgm:t>
    </dgm:pt>
    <dgm:pt modelId="{AB5D51C4-D1BB-4FCC-889A-51DDD80097AF}">
      <dgm:prSet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Bed base (Inpatient and Community) – alignment to Flow and redesign of service models and pathways</a:t>
          </a:r>
          <a:endParaRPr lang="en-US" dirty="0">
            <a:solidFill>
              <a:schemeClr val="tx1"/>
            </a:solidFill>
          </a:endParaRPr>
        </a:p>
      </dgm:t>
    </dgm:pt>
    <dgm:pt modelId="{376026C1-80A2-4CDD-A33E-CEA83A19BBD9}" type="parTrans" cxnId="{831663E3-BE01-4A95-94BF-B3EA879728A0}">
      <dgm:prSet/>
      <dgm:spPr/>
      <dgm:t>
        <a:bodyPr/>
        <a:lstStyle/>
        <a:p>
          <a:endParaRPr lang="en-US"/>
        </a:p>
      </dgm:t>
    </dgm:pt>
    <dgm:pt modelId="{31A07133-A443-49C3-85E1-7BA3B0247E2C}" type="sibTrans" cxnId="{831663E3-BE01-4A95-94BF-B3EA879728A0}">
      <dgm:prSet/>
      <dgm:spPr/>
      <dgm:t>
        <a:bodyPr/>
        <a:lstStyle/>
        <a:p>
          <a:endParaRPr lang="en-US"/>
        </a:p>
      </dgm:t>
    </dgm:pt>
    <dgm:pt modelId="{71C3846E-C5E2-4B4C-A18E-B2C1E6D7AD83}" type="pres">
      <dgm:prSet presAssocID="{569BB1A2-DBC4-4623-B4EE-D1209F18C0C8}" presName="linear" presStyleCnt="0">
        <dgm:presLayoutVars>
          <dgm:animLvl val="lvl"/>
          <dgm:resizeHandles val="exact"/>
        </dgm:presLayoutVars>
      </dgm:prSet>
      <dgm:spPr/>
    </dgm:pt>
    <dgm:pt modelId="{5862D35A-3D2D-4C98-83E9-BEFF51FC2E6C}" type="pres">
      <dgm:prSet presAssocID="{40406CB1-7733-4991-867D-4EFEEEC3655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862C8E1-6AC0-454F-A5F7-DCF6487F34AF}" type="pres">
      <dgm:prSet presAssocID="{83F5229C-78DF-418C-BF98-4B6EB24F925E}" presName="spacer" presStyleCnt="0"/>
      <dgm:spPr/>
    </dgm:pt>
    <dgm:pt modelId="{E0AD33EF-ED68-4632-80EF-C1B012CAAD6B}" type="pres">
      <dgm:prSet presAssocID="{D275EAE7-83C4-4C58-B0A8-132A517FC8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BDC2D47-4A71-4DA3-93A5-AE1BFFBDB27D}" type="pres">
      <dgm:prSet presAssocID="{BB852907-5AD7-49A2-9E52-AB9B1F67843E}" presName="spacer" presStyleCnt="0"/>
      <dgm:spPr/>
    </dgm:pt>
    <dgm:pt modelId="{C1A4FC59-7BB1-4EA2-A480-50C02E7F7797}" type="pres">
      <dgm:prSet presAssocID="{CDAE9139-4D22-43F2-A4F5-6782814F6DE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A88947D-CA61-453C-84E9-89F5A38DE713}" type="pres">
      <dgm:prSet presAssocID="{75785DA6-4A3A-4541-BBA5-E4FE071A656D}" presName="spacer" presStyleCnt="0"/>
      <dgm:spPr/>
    </dgm:pt>
    <dgm:pt modelId="{8D7EB444-8ED1-4F03-8B04-4DD317772DE1}" type="pres">
      <dgm:prSet presAssocID="{AB5D51C4-D1BB-4FCC-889A-51DDD80097A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ABBE11D-9130-4FC2-8E8C-16F6E3A822C5}" type="presOf" srcId="{AB5D51C4-D1BB-4FCC-889A-51DDD80097AF}" destId="{8D7EB444-8ED1-4F03-8B04-4DD317772DE1}" srcOrd="0" destOrd="0" presId="urn:microsoft.com/office/officeart/2005/8/layout/vList2"/>
    <dgm:cxn modelId="{F1B8113C-49E1-4852-A856-267B87CEBC71}" srcId="{569BB1A2-DBC4-4623-B4EE-D1209F18C0C8}" destId="{CDAE9139-4D22-43F2-A4F5-6782814F6DEC}" srcOrd="2" destOrd="0" parTransId="{5F0F251D-D932-4E8A-A6BB-B296B3ED4EB3}" sibTransId="{75785DA6-4A3A-4541-BBA5-E4FE071A656D}"/>
    <dgm:cxn modelId="{2836EF73-4305-4568-ADC5-CC03A9861515}" srcId="{569BB1A2-DBC4-4623-B4EE-D1209F18C0C8}" destId="{40406CB1-7733-4991-867D-4EFEEEC36552}" srcOrd="0" destOrd="0" parTransId="{41E5FB4F-CFE4-41C0-9129-F323F8C97DC8}" sibTransId="{83F5229C-78DF-418C-BF98-4B6EB24F925E}"/>
    <dgm:cxn modelId="{ABE03693-7075-4830-BAD1-A31009284961}" type="presOf" srcId="{CDAE9139-4D22-43F2-A4F5-6782814F6DEC}" destId="{C1A4FC59-7BB1-4EA2-A480-50C02E7F7797}" srcOrd="0" destOrd="0" presId="urn:microsoft.com/office/officeart/2005/8/layout/vList2"/>
    <dgm:cxn modelId="{7B03ABCC-CFDF-4AC9-91B6-AACBDC15C466}" type="presOf" srcId="{D275EAE7-83C4-4C58-B0A8-132A517FC8D9}" destId="{E0AD33EF-ED68-4632-80EF-C1B012CAAD6B}" srcOrd="0" destOrd="0" presId="urn:microsoft.com/office/officeart/2005/8/layout/vList2"/>
    <dgm:cxn modelId="{C7C9D9D1-B6FA-4077-9210-9F8EB0D8E84F}" type="presOf" srcId="{40406CB1-7733-4991-867D-4EFEEEC36552}" destId="{5862D35A-3D2D-4C98-83E9-BEFF51FC2E6C}" srcOrd="0" destOrd="0" presId="urn:microsoft.com/office/officeart/2005/8/layout/vList2"/>
    <dgm:cxn modelId="{831663E3-BE01-4A95-94BF-B3EA879728A0}" srcId="{569BB1A2-DBC4-4623-B4EE-D1209F18C0C8}" destId="{AB5D51C4-D1BB-4FCC-889A-51DDD80097AF}" srcOrd="3" destOrd="0" parTransId="{376026C1-80A2-4CDD-A33E-CEA83A19BBD9}" sibTransId="{31A07133-A443-49C3-85E1-7BA3B0247E2C}"/>
    <dgm:cxn modelId="{F239BAEF-A28D-40C2-AAC4-17F266EF361A}" srcId="{569BB1A2-DBC4-4623-B4EE-D1209F18C0C8}" destId="{D275EAE7-83C4-4C58-B0A8-132A517FC8D9}" srcOrd="1" destOrd="0" parTransId="{A4A285CB-7662-42D5-95F3-631FA793E100}" sibTransId="{BB852907-5AD7-49A2-9E52-AB9B1F67843E}"/>
    <dgm:cxn modelId="{E6C409F6-8C70-4E60-9199-219D6403B040}" type="presOf" srcId="{569BB1A2-DBC4-4623-B4EE-D1209F18C0C8}" destId="{71C3846E-C5E2-4B4C-A18E-B2C1E6D7AD83}" srcOrd="0" destOrd="0" presId="urn:microsoft.com/office/officeart/2005/8/layout/vList2"/>
    <dgm:cxn modelId="{04189F01-216F-4594-A5C8-1302757EC309}" type="presParOf" srcId="{71C3846E-C5E2-4B4C-A18E-B2C1E6D7AD83}" destId="{5862D35A-3D2D-4C98-83E9-BEFF51FC2E6C}" srcOrd="0" destOrd="0" presId="urn:microsoft.com/office/officeart/2005/8/layout/vList2"/>
    <dgm:cxn modelId="{5132009D-068F-472C-AE7E-EA211EA42D7E}" type="presParOf" srcId="{71C3846E-C5E2-4B4C-A18E-B2C1E6D7AD83}" destId="{A862C8E1-6AC0-454F-A5F7-DCF6487F34AF}" srcOrd="1" destOrd="0" presId="urn:microsoft.com/office/officeart/2005/8/layout/vList2"/>
    <dgm:cxn modelId="{29DC43E6-C70B-4B67-BA48-052E0553E178}" type="presParOf" srcId="{71C3846E-C5E2-4B4C-A18E-B2C1E6D7AD83}" destId="{E0AD33EF-ED68-4632-80EF-C1B012CAAD6B}" srcOrd="2" destOrd="0" presId="urn:microsoft.com/office/officeart/2005/8/layout/vList2"/>
    <dgm:cxn modelId="{1FE65F71-DC1E-4B47-A0B8-6218DCA09B2A}" type="presParOf" srcId="{71C3846E-C5E2-4B4C-A18E-B2C1E6D7AD83}" destId="{2BDC2D47-4A71-4DA3-93A5-AE1BFFBDB27D}" srcOrd="3" destOrd="0" presId="urn:microsoft.com/office/officeart/2005/8/layout/vList2"/>
    <dgm:cxn modelId="{EC763F82-B6D0-4F09-B2E9-591B96C03FB7}" type="presParOf" srcId="{71C3846E-C5E2-4B4C-A18E-B2C1E6D7AD83}" destId="{C1A4FC59-7BB1-4EA2-A480-50C02E7F7797}" srcOrd="4" destOrd="0" presId="urn:microsoft.com/office/officeart/2005/8/layout/vList2"/>
    <dgm:cxn modelId="{F989E489-A500-4258-9D26-9D25FFDE4474}" type="presParOf" srcId="{71C3846E-C5E2-4B4C-A18E-B2C1E6D7AD83}" destId="{7A88947D-CA61-453C-84E9-89F5A38DE713}" srcOrd="5" destOrd="0" presId="urn:microsoft.com/office/officeart/2005/8/layout/vList2"/>
    <dgm:cxn modelId="{B30D110B-4732-4996-ACB7-99B89581B70C}" type="presParOf" srcId="{71C3846E-C5E2-4B4C-A18E-B2C1E6D7AD83}" destId="{8D7EB444-8ED1-4F03-8B04-4DD317772DE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B749A0-5A83-461E-9559-F54290CBAF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FE2A0B-371B-4A69-9817-4641DAF20605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MHLD takes a whole system approach and has Local Authority and NHS staffing/services how might this be affected if Mental Health is or is not part of the NCS?</a:t>
          </a:r>
          <a:endParaRPr lang="en-US" dirty="0">
            <a:solidFill>
              <a:schemeClr val="tx1"/>
            </a:solidFill>
          </a:endParaRPr>
        </a:p>
      </dgm:t>
    </dgm:pt>
    <dgm:pt modelId="{563C8864-FBE9-450E-A813-DAF739C2FC26}" type="parTrans" cxnId="{0AB4B9D4-F0A9-4690-871C-4068D5644F32}">
      <dgm:prSet/>
      <dgm:spPr/>
      <dgm:t>
        <a:bodyPr/>
        <a:lstStyle/>
        <a:p>
          <a:endParaRPr lang="en-US"/>
        </a:p>
      </dgm:t>
    </dgm:pt>
    <dgm:pt modelId="{48983287-91E8-4E89-B657-F372194A4667}" type="sibTrans" cxnId="{0AB4B9D4-F0A9-4690-871C-4068D5644F32}">
      <dgm:prSet/>
      <dgm:spPr/>
      <dgm:t>
        <a:bodyPr/>
        <a:lstStyle/>
        <a:p>
          <a:endParaRPr lang="en-US"/>
        </a:p>
      </dgm:t>
    </dgm:pt>
    <dgm:pt modelId="{5E73A872-6312-48D3-8D25-DA2DBC8D208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Impact on services provided for children and young people – CAMHS/Infant Mental Health?</a:t>
          </a:r>
          <a:endParaRPr lang="en-US" dirty="0">
            <a:solidFill>
              <a:schemeClr val="tx1"/>
            </a:solidFill>
          </a:endParaRPr>
        </a:p>
      </dgm:t>
    </dgm:pt>
    <dgm:pt modelId="{D7E73A8F-B779-448A-8A30-00A1C1ED38B9}" type="parTrans" cxnId="{A1668520-46DF-4006-B247-A525F1098867}">
      <dgm:prSet/>
      <dgm:spPr/>
      <dgm:t>
        <a:bodyPr/>
        <a:lstStyle/>
        <a:p>
          <a:endParaRPr lang="en-US"/>
        </a:p>
      </dgm:t>
    </dgm:pt>
    <dgm:pt modelId="{550424AD-7A0B-4729-B46A-55106903F74F}" type="sibTrans" cxnId="{A1668520-46DF-4006-B247-A525F1098867}">
      <dgm:prSet/>
      <dgm:spPr/>
      <dgm:t>
        <a:bodyPr/>
        <a:lstStyle/>
        <a:p>
          <a:endParaRPr lang="en-US"/>
        </a:p>
      </dgm:t>
    </dgm:pt>
    <dgm:pt modelId="{1F4C71B8-D5FE-4AF8-998B-CBD6EC5A2276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Impact of other cross system working – Primary Care and Third Sector</a:t>
          </a:r>
          <a:endParaRPr lang="en-US" dirty="0">
            <a:solidFill>
              <a:schemeClr val="tx1"/>
            </a:solidFill>
          </a:endParaRPr>
        </a:p>
      </dgm:t>
    </dgm:pt>
    <dgm:pt modelId="{47DCC4BA-7E39-4B8E-ABDC-32EC14614400}" type="parTrans" cxnId="{A624C963-F1C7-4F65-93D0-8D6B53138A0D}">
      <dgm:prSet/>
      <dgm:spPr/>
      <dgm:t>
        <a:bodyPr/>
        <a:lstStyle/>
        <a:p>
          <a:endParaRPr lang="en-US"/>
        </a:p>
      </dgm:t>
    </dgm:pt>
    <dgm:pt modelId="{181FAF24-DEC4-43BF-8D4D-4D0157ABCE3D}" type="sibTrans" cxnId="{A624C963-F1C7-4F65-93D0-8D6B53138A0D}">
      <dgm:prSet/>
      <dgm:spPr/>
      <dgm:t>
        <a:bodyPr/>
        <a:lstStyle/>
        <a:p>
          <a:endParaRPr lang="en-US"/>
        </a:p>
      </dgm:t>
    </dgm:pt>
    <dgm:pt modelId="{7FB5AE72-E7DF-424E-BD7C-652405FB500E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Existing challenges maintained – availability of funding and workforce; suitability of physical environments and availability of accommodation and services to support flow</a:t>
          </a:r>
          <a:endParaRPr lang="en-US" dirty="0">
            <a:solidFill>
              <a:schemeClr val="tx1"/>
            </a:solidFill>
          </a:endParaRPr>
        </a:p>
      </dgm:t>
    </dgm:pt>
    <dgm:pt modelId="{7FD4716A-7579-4BB3-A2C7-10AB3E015394}" type="parTrans" cxnId="{766BD11F-3845-4A31-B593-1F111A78CCDA}">
      <dgm:prSet/>
      <dgm:spPr/>
      <dgm:t>
        <a:bodyPr/>
        <a:lstStyle/>
        <a:p>
          <a:endParaRPr lang="en-US"/>
        </a:p>
      </dgm:t>
    </dgm:pt>
    <dgm:pt modelId="{10DCE325-833D-4101-969C-D9862173B008}" type="sibTrans" cxnId="{766BD11F-3845-4A31-B593-1F111A78CCDA}">
      <dgm:prSet/>
      <dgm:spPr/>
      <dgm:t>
        <a:bodyPr/>
        <a:lstStyle/>
        <a:p>
          <a:endParaRPr lang="en-US"/>
        </a:p>
      </dgm:t>
    </dgm:pt>
    <dgm:pt modelId="{68B3D495-374B-4D83-900E-2194300ED0A1}" type="pres">
      <dgm:prSet presAssocID="{FCB749A0-5A83-461E-9559-F54290CBAF05}" presName="linear" presStyleCnt="0">
        <dgm:presLayoutVars>
          <dgm:animLvl val="lvl"/>
          <dgm:resizeHandles val="exact"/>
        </dgm:presLayoutVars>
      </dgm:prSet>
      <dgm:spPr/>
    </dgm:pt>
    <dgm:pt modelId="{3F35977F-2014-4209-AD54-3A1040BA1E30}" type="pres">
      <dgm:prSet presAssocID="{35FE2A0B-371B-4A69-9817-4641DAF2060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70E3B97-9D54-488F-8AC1-9A0CB5098AEF}" type="pres">
      <dgm:prSet presAssocID="{48983287-91E8-4E89-B657-F372194A4667}" presName="spacer" presStyleCnt="0"/>
      <dgm:spPr/>
    </dgm:pt>
    <dgm:pt modelId="{43799552-B30F-4F86-A085-247B48CF3204}" type="pres">
      <dgm:prSet presAssocID="{5E73A872-6312-48D3-8D25-DA2DBC8D208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3CAD018-EF92-4348-8EAF-A76A711EAB3E}" type="pres">
      <dgm:prSet presAssocID="{550424AD-7A0B-4729-B46A-55106903F74F}" presName="spacer" presStyleCnt="0"/>
      <dgm:spPr/>
    </dgm:pt>
    <dgm:pt modelId="{B95EE887-E66A-4D77-A487-64635AB40127}" type="pres">
      <dgm:prSet presAssocID="{1F4C71B8-D5FE-4AF8-998B-CBD6EC5A2276}" presName="parentText" presStyleLbl="node1" presStyleIdx="2" presStyleCnt="4" custLinFactNeighborX="-17874" custLinFactNeighborY="-30066">
        <dgm:presLayoutVars>
          <dgm:chMax val="0"/>
          <dgm:bulletEnabled val="1"/>
        </dgm:presLayoutVars>
      </dgm:prSet>
      <dgm:spPr/>
    </dgm:pt>
    <dgm:pt modelId="{79F9A93C-8FF9-4759-91DC-D15086B97F4E}" type="pres">
      <dgm:prSet presAssocID="{181FAF24-DEC4-43BF-8D4D-4D0157ABCE3D}" presName="spacer" presStyleCnt="0"/>
      <dgm:spPr/>
    </dgm:pt>
    <dgm:pt modelId="{E2912EB2-1FED-478F-A821-C9667C845302}" type="pres">
      <dgm:prSet presAssocID="{7FB5AE72-E7DF-424E-BD7C-652405FB500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66BD11F-3845-4A31-B593-1F111A78CCDA}" srcId="{FCB749A0-5A83-461E-9559-F54290CBAF05}" destId="{7FB5AE72-E7DF-424E-BD7C-652405FB500E}" srcOrd="3" destOrd="0" parTransId="{7FD4716A-7579-4BB3-A2C7-10AB3E015394}" sibTransId="{10DCE325-833D-4101-969C-D9862173B008}"/>
    <dgm:cxn modelId="{A1668520-46DF-4006-B247-A525F1098867}" srcId="{FCB749A0-5A83-461E-9559-F54290CBAF05}" destId="{5E73A872-6312-48D3-8D25-DA2DBC8D2086}" srcOrd="1" destOrd="0" parTransId="{D7E73A8F-B779-448A-8A30-00A1C1ED38B9}" sibTransId="{550424AD-7A0B-4729-B46A-55106903F74F}"/>
    <dgm:cxn modelId="{43B33538-8AE9-4CBC-8730-8328B7DE0B38}" type="presOf" srcId="{7FB5AE72-E7DF-424E-BD7C-652405FB500E}" destId="{E2912EB2-1FED-478F-A821-C9667C845302}" srcOrd="0" destOrd="0" presId="urn:microsoft.com/office/officeart/2005/8/layout/vList2"/>
    <dgm:cxn modelId="{A624C963-F1C7-4F65-93D0-8D6B53138A0D}" srcId="{FCB749A0-5A83-461E-9559-F54290CBAF05}" destId="{1F4C71B8-D5FE-4AF8-998B-CBD6EC5A2276}" srcOrd="2" destOrd="0" parTransId="{47DCC4BA-7E39-4B8E-ABDC-32EC14614400}" sibTransId="{181FAF24-DEC4-43BF-8D4D-4D0157ABCE3D}"/>
    <dgm:cxn modelId="{074CD64A-E4E3-4B78-A471-781ECF118554}" type="presOf" srcId="{35FE2A0B-371B-4A69-9817-4641DAF20605}" destId="{3F35977F-2014-4209-AD54-3A1040BA1E30}" srcOrd="0" destOrd="0" presId="urn:microsoft.com/office/officeart/2005/8/layout/vList2"/>
    <dgm:cxn modelId="{A8BB434C-7096-4A76-A27E-A223B89FC59C}" type="presOf" srcId="{FCB749A0-5A83-461E-9559-F54290CBAF05}" destId="{68B3D495-374B-4D83-900E-2194300ED0A1}" srcOrd="0" destOrd="0" presId="urn:microsoft.com/office/officeart/2005/8/layout/vList2"/>
    <dgm:cxn modelId="{FD4A94C7-493E-4F57-8432-10EFC8405A0C}" type="presOf" srcId="{5E73A872-6312-48D3-8D25-DA2DBC8D2086}" destId="{43799552-B30F-4F86-A085-247B48CF3204}" srcOrd="0" destOrd="0" presId="urn:microsoft.com/office/officeart/2005/8/layout/vList2"/>
    <dgm:cxn modelId="{0AB4B9D4-F0A9-4690-871C-4068D5644F32}" srcId="{FCB749A0-5A83-461E-9559-F54290CBAF05}" destId="{35FE2A0B-371B-4A69-9817-4641DAF20605}" srcOrd="0" destOrd="0" parTransId="{563C8864-FBE9-450E-A813-DAF739C2FC26}" sibTransId="{48983287-91E8-4E89-B657-F372194A4667}"/>
    <dgm:cxn modelId="{9E4BABEC-9233-4052-AAD5-FA7CBDD1E057}" type="presOf" srcId="{1F4C71B8-D5FE-4AF8-998B-CBD6EC5A2276}" destId="{B95EE887-E66A-4D77-A487-64635AB40127}" srcOrd="0" destOrd="0" presId="urn:microsoft.com/office/officeart/2005/8/layout/vList2"/>
    <dgm:cxn modelId="{82603336-F246-46E5-9E5D-5B5D038A166A}" type="presParOf" srcId="{68B3D495-374B-4D83-900E-2194300ED0A1}" destId="{3F35977F-2014-4209-AD54-3A1040BA1E30}" srcOrd="0" destOrd="0" presId="urn:microsoft.com/office/officeart/2005/8/layout/vList2"/>
    <dgm:cxn modelId="{2F513591-DD5A-47C0-8069-0EC585FAEF8E}" type="presParOf" srcId="{68B3D495-374B-4D83-900E-2194300ED0A1}" destId="{070E3B97-9D54-488F-8AC1-9A0CB5098AEF}" srcOrd="1" destOrd="0" presId="urn:microsoft.com/office/officeart/2005/8/layout/vList2"/>
    <dgm:cxn modelId="{F2CF4725-2675-41CE-8355-92DD7314CDCD}" type="presParOf" srcId="{68B3D495-374B-4D83-900E-2194300ED0A1}" destId="{43799552-B30F-4F86-A085-247B48CF3204}" srcOrd="2" destOrd="0" presId="urn:microsoft.com/office/officeart/2005/8/layout/vList2"/>
    <dgm:cxn modelId="{0B189EF4-EB6E-480B-BD94-A23C15D127D3}" type="presParOf" srcId="{68B3D495-374B-4D83-900E-2194300ED0A1}" destId="{43CAD018-EF92-4348-8EAF-A76A711EAB3E}" srcOrd="3" destOrd="0" presId="urn:microsoft.com/office/officeart/2005/8/layout/vList2"/>
    <dgm:cxn modelId="{3687226B-AC88-4077-89AB-B034ADC9F1F4}" type="presParOf" srcId="{68B3D495-374B-4D83-900E-2194300ED0A1}" destId="{B95EE887-E66A-4D77-A487-64635AB40127}" srcOrd="4" destOrd="0" presId="urn:microsoft.com/office/officeart/2005/8/layout/vList2"/>
    <dgm:cxn modelId="{3C3386AC-39ED-418E-BBE1-F06596F3D25D}" type="presParOf" srcId="{68B3D495-374B-4D83-900E-2194300ED0A1}" destId="{79F9A93C-8FF9-4759-91DC-D15086B97F4E}" srcOrd="5" destOrd="0" presId="urn:microsoft.com/office/officeart/2005/8/layout/vList2"/>
    <dgm:cxn modelId="{2E5A11F5-5E24-4F55-9DF8-75E02F4753C6}" type="presParOf" srcId="{68B3D495-374B-4D83-900E-2194300ED0A1}" destId="{E2912EB2-1FED-478F-A821-C9667C84530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EE994-E670-40B0-95F9-C76A419B414F}">
      <dsp:nvSpPr>
        <dsp:cNvPr id="0" name=""/>
        <dsp:cNvSpPr/>
      </dsp:nvSpPr>
      <dsp:spPr>
        <a:xfrm>
          <a:off x="1004" y="695113"/>
          <a:ext cx="1609954" cy="643981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Strategic Framework</a:t>
          </a:r>
        </a:p>
      </dsp:txBody>
      <dsp:txXfrm>
        <a:off x="322995" y="695113"/>
        <a:ext cx="965973" cy="643981"/>
      </dsp:txXfrm>
    </dsp:sp>
    <dsp:sp modelId="{FBBFDE56-4F68-424F-8F4A-78FDB148AE90}">
      <dsp:nvSpPr>
        <dsp:cNvPr id="0" name=""/>
        <dsp:cNvSpPr/>
      </dsp:nvSpPr>
      <dsp:spPr>
        <a:xfrm>
          <a:off x="1449963" y="695113"/>
          <a:ext cx="1609954" cy="643981"/>
        </a:xfrm>
        <a:prstGeom prst="chevron">
          <a:avLst/>
        </a:prstGeom>
        <a:solidFill>
          <a:schemeClr val="accent4">
            <a:hueOff val="1400127"/>
            <a:satOff val="-5825"/>
            <a:lumOff val="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Portfolio Board</a:t>
          </a:r>
        </a:p>
      </dsp:txBody>
      <dsp:txXfrm>
        <a:off x="1771954" y="695113"/>
        <a:ext cx="965973" cy="643981"/>
      </dsp:txXfrm>
    </dsp:sp>
    <dsp:sp modelId="{4AC3ABB0-1F1E-43B8-8106-3ED6E9CE6BF2}">
      <dsp:nvSpPr>
        <dsp:cNvPr id="0" name=""/>
        <dsp:cNvSpPr/>
      </dsp:nvSpPr>
      <dsp:spPr>
        <a:xfrm>
          <a:off x="2898922" y="695113"/>
          <a:ext cx="1609954" cy="643981"/>
        </a:xfrm>
        <a:prstGeom prst="chevron">
          <a:avLst/>
        </a:prstGeom>
        <a:solidFill>
          <a:schemeClr val="accent4">
            <a:hueOff val="2800255"/>
            <a:satOff val="-11651"/>
            <a:lumOff val="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Programme Plan</a:t>
          </a:r>
        </a:p>
      </dsp:txBody>
      <dsp:txXfrm>
        <a:off x="3220913" y="695113"/>
        <a:ext cx="965973" cy="643981"/>
      </dsp:txXfrm>
    </dsp:sp>
    <dsp:sp modelId="{2267B958-3BFD-4360-8874-368EB7BB47B5}">
      <dsp:nvSpPr>
        <dsp:cNvPr id="0" name=""/>
        <dsp:cNvSpPr/>
      </dsp:nvSpPr>
      <dsp:spPr>
        <a:xfrm>
          <a:off x="4347882" y="695113"/>
          <a:ext cx="1609954" cy="643981"/>
        </a:xfrm>
        <a:prstGeom prst="chevron">
          <a:avLst/>
        </a:prstGeom>
        <a:solidFill>
          <a:schemeClr val="accent4">
            <a:hueOff val="4200382"/>
            <a:satOff val="-17476"/>
            <a:lumOff val="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Projects</a:t>
          </a:r>
        </a:p>
      </dsp:txBody>
      <dsp:txXfrm>
        <a:off x="4669873" y="695113"/>
        <a:ext cx="965973" cy="643981"/>
      </dsp:txXfrm>
    </dsp:sp>
    <dsp:sp modelId="{A394BB63-3E0D-4A84-A213-CBC53463D87C}">
      <dsp:nvSpPr>
        <dsp:cNvPr id="0" name=""/>
        <dsp:cNvSpPr/>
      </dsp:nvSpPr>
      <dsp:spPr>
        <a:xfrm>
          <a:off x="5796841" y="695113"/>
          <a:ext cx="1609954" cy="643981"/>
        </a:xfrm>
        <a:prstGeom prst="chevron">
          <a:avLst/>
        </a:prstGeom>
        <a:solidFill>
          <a:schemeClr val="accent4">
            <a:hueOff val="5600509"/>
            <a:satOff val="-23301"/>
            <a:lumOff val="5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Emerging needs</a:t>
          </a:r>
        </a:p>
      </dsp:txBody>
      <dsp:txXfrm>
        <a:off x="6118832" y="695113"/>
        <a:ext cx="965973" cy="643981"/>
      </dsp:txXfrm>
    </dsp:sp>
    <dsp:sp modelId="{6916A727-16E8-4F92-B1F5-63C60C4517B3}">
      <dsp:nvSpPr>
        <dsp:cNvPr id="0" name=""/>
        <dsp:cNvSpPr/>
      </dsp:nvSpPr>
      <dsp:spPr>
        <a:xfrm>
          <a:off x="7245800" y="695113"/>
          <a:ext cx="1609954" cy="643981"/>
        </a:xfrm>
        <a:prstGeom prst="chevron">
          <a:avLst/>
        </a:prstGeom>
        <a:solidFill>
          <a:schemeClr val="accent4">
            <a:hueOff val="7000636"/>
            <a:satOff val="-29126"/>
            <a:lumOff val="6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New Projects</a:t>
          </a:r>
        </a:p>
      </dsp:txBody>
      <dsp:txXfrm>
        <a:off x="7567791" y="695113"/>
        <a:ext cx="965973" cy="643981"/>
      </dsp:txXfrm>
    </dsp:sp>
    <dsp:sp modelId="{060C9E3A-BF6C-4726-9958-CF202B405B66}">
      <dsp:nvSpPr>
        <dsp:cNvPr id="0" name=""/>
        <dsp:cNvSpPr/>
      </dsp:nvSpPr>
      <dsp:spPr>
        <a:xfrm>
          <a:off x="8694759" y="695113"/>
          <a:ext cx="1609954" cy="643981"/>
        </a:xfrm>
        <a:prstGeom prst="chevron">
          <a:avLst/>
        </a:prstGeom>
        <a:solidFill>
          <a:schemeClr val="accent4">
            <a:hueOff val="8400764"/>
            <a:satOff val="-34952"/>
            <a:lumOff val="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Changes to Programme Plan</a:t>
          </a:r>
        </a:p>
      </dsp:txBody>
      <dsp:txXfrm>
        <a:off x="9016750" y="695113"/>
        <a:ext cx="965973" cy="643981"/>
      </dsp:txXfrm>
    </dsp:sp>
    <dsp:sp modelId="{6048E853-0495-43E9-9457-C71F0406C4B3}">
      <dsp:nvSpPr>
        <dsp:cNvPr id="0" name=""/>
        <dsp:cNvSpPr/>
      </dsp:nvSpPr>
      <dsp:spPr>
        <a:xfrm>
          <a:off x="10143718" y="695113"/>
          <a:ext cx="1609954" cy="643981"/>
        </a:xfrm>
        <a:prstGeom prst="chevron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Review of Strategic Framework</a:t>
          </a:r>
        </a:p>
      </dsp:txBody>
      <dsp:txXfrm>
        <a:off x="10465709" y="695113"/>
        <a:ext cx="965973" cy="643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33804F-DAE4-4E78-A439-3B435F0C773B}">
      <dsp:nvSpPr>
        <dsp:cNvPr id="0" name=""/>
        <dsp:cNvSpPr/>
      </dsp:nvSpPr>
      <dsp:spPr>
        <a:xfrm>
          <a:off x="0" y="231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C6A914-0782-4AE6-9CFC-B1DA86A86030}">
      <dsp:nvSpPr>
        <dsp:cNvPr id="0" name=""/>
        <dsp:cNvSpPr/>
      </dsp:nvSpPr>
      <dsp:spPr>
        <a:xfrm>
          <a:off x="355657" y="266858"/>
          <a:ext cx="646650" cy="6466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8EF89-D8DC-4F12-8D40-04DEBA2EE1A5}">
      <dsp:nvSpPr>
        <dsp:cNvPr id="0" name=""/>
        <dsp:cNvSpPr/>
      </dsp:nvSpPr>
      <dsp:spPr>
        <a:xfrm>
          <a:off x="1357965" y="231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Whole System</a:t>
          </a:r>
        </a:p>
      </dsp:txBody>
      <dsp:txXfrm>
        <a:off x="1357965" y="2319"/>
        <a:ext cx="4887299" cy="1175727"/>
      </dsp:txXfrm>
    </dsp:sp>
    <dsp:sp modelId="{38896747-B314-4162-BE04-9E9AEC6C57EC}">
      <dsp:nvSpPr>
        <dsp:cNvPr id="0" name=""/>
        <dsp:cNvSpPr/>
      </dsp:nvSpPr>
      <dsp:spPr>
        <a:xfrm>
          <a:off x="0" y="147197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1B0F7-926F-4E9C-8952-539991CFC76F}">
      <dsp:nvSpPr>
        <dsp:cNvPr id="0" name=""/>
        <dsp:cNvSpPr/>
      </dsp:nvSpPr>
      <dsp:spPr>
        <a:xfrm>
          <a:off x="355657" y="1736518"/>
          <a:ext cx="646650" cy="6466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56898-7E67-4F35-B75C-E99FE040D8E9}">
      <dsp:nvSpPr>
        <dsp:cNvPr id="0" name=""/>
        <dsp:cNvSpPr/>
      </dsp:nvSpPr>
      <dsp:spPr>
        <a:xfrm>
          <a:off x="1357965" y="147197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Pathways Approach</a:t>
          </a:r>
        </a:p>
      </dsp:txBody>
      <dsp:txXfrm>
        <a:off x="1357965" y="1471979"/>
        <a:ext cx="4887299" cy="1175727"/>
      </dsp:txXfrm>
    </dsp:sp>
    <dsp:sp modelId="{7F11687A-9299-47F2-8869-A8A5361CE34B}">
      <dsp:nvSpPr>
        <dsp:cNvPr id="0" name=""/>
        <dsp:cNvSpPr/>
      </dsp:nvSpPr>
      <dsp:spPr>
        <a:xfrm>
          <a:off x="0" y="294163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A9EA6-0F83-4367-82FD-0F8AF0434D38}">
      <dsp:nvSpPr>
        <dsp:cNvPr id="0" name=""/>
        <dsp:cNvSpPr/>
      </dsp:nvSpPr>
      <dsp:spPr>
        <a:xfrm>
          <a:off x="355657" y="3206178"/>
          <a:ext cx="646650" cy="6466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0D8E83-10EB-4D75-9A2B-C9D1258E5DE0}">
      <dsp:nvSpPr>
        <dsp:cNvPr id="0" name=""/>
        <dsp:cNvSpPr/>
      </dsp:nvSpPr>
      <dsp:spPr>
        <a:xfrm>
          <a:off x="1357965" y="294163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Service Improvement</a:t>
          </a:r>
        </a:p>
      </dsp:txBody>
      <dsp:txXfrm>
        <a:off x="1357965" y="2941639"/>
        <a:ext cx="4887299" cy="1175727"/>
      </dsp:txXfrm>
    </dsp:sp>
    <dsp:sp modelId="{DD269C87-0145-41C7-9BE2-60244047775A}">
      <dsp:nvSpPr>
        <dsp:cNvPr id="0" name=""/>
        <dsp:cNvSpPr/>
      </dsp:nvSpPr>
      <dsp:spPr>
        <a:xfrm>
          <a:off x="0" y="4411299"/>
          <a:ext cx="6245265" cy="1175727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287954-4E80-4B1C-88FA-4B4B81C18E85}">
      <dsp:nvSpPr>
        <dsp:cNvPr id="0" name=""/>
        <dsp:cNvSpPr/>
      </dsp:nvSpPr>
      <dsp:spPr>
        <a:xfrm>
          <a:off x="355657" y="4675838"/>
          <a:ext cx="646650" cy="6466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57EE1-A4DD-43E0-A8C8-FE5E9939BC9A}">
      <dsp:nvSpPr>
        <dsp:cNvPr id="0" name=""/>
        <dsp:cNvSpPr/>
      </dsp:nvSpPr>
      <dsp:spPr>
        <a:xfrm>
          <a:off x="1357965" y="4411299"/>
          <a:ext cx="4887299" cy="11757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431" tIns="124431" rIns="124431" bIns="124431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Use of Resources</a:t>
          </a:r>
        </a:p>
      </dsp:txBody>
      <dsp:txXfrm>
        <a:off x="1357965" y="4411299"/>
        <a:ext cx="4887299" cy="11757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EBF3F-321E-4DD6-B109-1C8F77AA7552}">
      <dsp:nvSpPr>
        <dsp:cNvPr id="0" name=""/>
        <dsp:cNvSpPr/>
      </dsp:nvSpPr>
      <dsp:spPr>
        <a:xfrm>
          <a:off x="0" y="27286"/>
          <a:ext cx="10515600" cy="675327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tx1"/>
              </a:solidFill>
            </a:rPr>
            <a:t>Portfolio Board and supporting structures to enable a whole system approach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967" y="60253"/>
        <a:ext cx="10449666" cy="609393"/>
      </dsp:txXfrm>
    </dsp:sp>
    <dsp:sp modelId="{0DFC494E-D0A7-454D-BC74-A882AA2BBE09}">
      <dsp:nvSpPr>
        <dsp:cNvPr id="0" name=""/>
        <dsp:cNvSpPr/>
      </dsp:nvSpPr>
      <dsp:spPr>
        <a:xfrm>
          <a:off x="0" y="751573"/>
          <a:ext cx="10515600" cy="675327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tx1"/>
              </a:solidFill>
            </a:rPr>
            <a:t>Work will take place to refresh the strategic approach, engagement with Public Empowerment Group and governance methods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967" y="784540"/>
        <a:ext cx="10449666" cy="609393"/>
      </dsp:txXfrm>
    </dsp:sp>
    <dsp:sp modelId="{2BFE2C7E-9552-49F3-B356-DB659E867532}">
      <dsp:nvSpPr>
        <dsp:cNvPr id="0" name=""/>
        <dsp:cNvSpPr/>
      </dsp:nvSpPr>
      <dsp:spPr>
        <a:xfrm>
          <a:off x="0" y="1475861"/>
          <a:ext cx="10515600" cy="675327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tx1"/>
              </a:solidFill>
            </a:rPr>
            <a:t>Tiered model established with enhanced community and lower tier services to ensure range of provision beyond specialist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967" y="1508828"/>
        <a:ext cx="10449666" cy="609393"/>
      </dsp:txXfrm>
    </dsp:sp>
    <dsp:sp modelId="{F86C5F03-D959-4C8E-BC4F-B951133EF6AF}">
      <dsp:nvSpPr>
        <dsp:cNvPr id="0" name=""/>
        <dsp:cNvSpPr/>
      </dsp:nvSpPr>
      <dsp:spPr>
        <a:xfrm>
          <a:off x="0" y="2200149"/>
          <a:ext cx="10515600" cy="67532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tx1"/>
              </a:solidFill>
            </a:rPr>
            <a:t>Approach to Data collation and usage (Benchmarking)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967" y="2233116"/>
        <a:ext cx="10449666" cy="609393"/>
      </dsp:txXfrm>
    </dsp:sp>
    <dsp:sp modelId="{1AFCC338-C84D-452E-B9DA-B77A96DD7920}">
      <dsp:nvSpPr>
        <dsp:cNvPr id="0" name=""/>
        <dsp:cNvSpPr/>
      </dsp:nvSpPr>
      <dsp:spPr>
        <a:xfrm>
          <a:off x="0" y="2924436"/>
          <a:ext cx="10515600" cy="675327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tx1"/>
              </a:solidFill>
            </a:rPr>
            <a:t>Decision making processes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967" y="2957403"/>
        <a:ext cx="10449666" cy="609393"/>
      </dsp:txXfrm>
    </dsp:sp>
    <dsp:sp modelId="{E80E29EB-9E00-4EF4-A0F2-BF4DAAFF8D5B}">
      <dsp:nvSpPr>
        <dsp:cNvPr id="0" name=""/>
        <dsp:cNvSpPr/>
      </dsp:nvSpPr>
      <dsp:spPr>
        <a:xfrm>
          <a:off x="0" y="3648724"/>
          <a:ext cx="10515600" cy="675327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solidFill>
                <a:schemeClr val="tx1"/>
              </a:solidFill>
            </a:rPr>
            <a:t>Voice of Lived Experience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32967" y="3681691"/>
        <a:ext cx="10449666" cy="6093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DD20DC-41CB-475C-AABE-2528FE5107A6}">
      <dsp:nvSpPr>
        <dsp:cNvPr id="0" name=""/>
        <dsp:cNvSpPr/>
      </dsp:nvSpPr>
      <dsp:spPr>
        <a:xfrm>
          <a:off x="0" y="108818"/>
          <a:ext cx="10515600" cy="719549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solidFill>
                <a:schemeClr val="tx1"/>
              </a:solidFill>
            </a:rPr>
            <a:t>Prioritisation of this approach and areas with Year 1 and beyond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5125" y="143943"/>
        <a:ext cx="10445350" cy="649299"/>
      </dsp:txXfrm>
    </dsp:sp>
    <dsp:sp modelId="{DC4BC9FB-5BAA-486D-B0AC-08329745C9BF}">
      <dsp:nvSpPr>
        <dsp:cNvPr id="0" name=""/>
        <dsp:cNvSpPr/>
      </dsp:nvSpPr>
      <dsp:spPr>
        <a:xfrm>
          <a:off x="0" y="914768"/>
          <a:ext cx="10515600" cy="719549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>
              <a:solidFill>
                <a:schemeClr val="tx1"/>
              </a:solidFill>
            </a:rPr>
            <a:t>Alignment to Tiered Model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5125" y="949893"/>
        <a:ext cx="10445350" cy="649299"/>
      </dsp:txXfrm>
    </dsp:sp>
    <dsp:sp modelId="{34EE6F8E-BE1B-4EB6-AA26-45E414C50EB6}">
      <dsp:nvSpPr>
        <dsp:cNvPr id="0" name=""/>
        <dsp:cNvSpPr/>
      </dsp:nvSpPr>
      <dsp:spPr>
        <a:xfrm>
          <a:off x="0" y="1634318"/>
          <a:ext cx="10515600" cy="2608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Learning Disability pathways including Workforce sustainability, Crisis Intervention and Complex Care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Older Adult pathways including inpatient and community service models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 dirty="0"/>
            <a:t>Forensic Services Pathways including inpatient environment and responding to the Independent Review (Barron) requirements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Decision making project aligned to unscheduled care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CAMHs</a:t>
          </a:r>
          <a:endParaRPr lang="en-US" sz="2300" kern="1200"/>
        </a:p>
      </dsp:txBody>
      <dsp:txXfrm>
        <a:off x="0" y="1634318"/>
        <a:ext cx="10515600" cy="26082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12FAC-4B43-4EEF-B6ED-4B1B2BC38B3E}">
      <dsp:nvSpPr>
        <dsp:cNvPr id="0" name=""/>
        <dsp:cNvSpPr/>
      </dsp:nvSpPr>
      <dsp:spPr>
        <a:xfrm>
          <a:off x="0" y="538744"/>
          <a:ext cx="10515600" cy="4557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Psychological Therapies Improvement Board and CAMHs Workstreams – Outcome Improvement work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560990"/>
        <a:ext cx="10471108" cy="411223"/>
      </dsp:txXfrm>
    </dsp:sp>
    <dsp:sp modelId="{5862D35A-3D2D-4C98-83E9-BEFF51FC2E6C}">
      <dsp:nvSpPr>
        <dsp:cNvPr id="0" name=""/>
        <dsp:cNvSpPr/>
      </dsp:nvSpPr>
      <dsp:spPr>
        <a:xfrm>
          <a:off x="0" y="1049179"/>
          <a:ext cx="10515600" cy="455715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Learning Disability Health Checks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1071425"/>
        <a:ext cx="10471108" cy="411223"/>
      </dsp:txXfrm>
    </dsp:sp>
    <dsp:sp modelId="{E0AD33EF-ED68-4632-80EF-C1B012CAAD6B}">
      <dsp:nvSpPr>
        <dsp:cNvPr id="0" name=""/>
        <dsp:cNvSpPr/>
      </dsp:nvSpPr>
      <dsp:spPr>
        <a:xfrm>
          <a:off x="0" y="1559614"/>
          <a:ext cx="10515600" cy="455715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CMHT Modernisation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1581860"/>
        <a:ext cx="10471108" cy="411223"/>
      </dsp:txXfrm>
    </dsp:sp>
    <dsp:sp modelId="{730269D3-3795-4C83-854C-74DBED0384C0}">
      <dsp:nvSpPr>
        <dsp:cNvPr id="0" name=""/>
        <dsp:cNvSpPr/>
      </dsp:nvSpPr>
      <dsp:spPr>
        <a:xfrm>
          <a:off x="0" y="2070049"/>
          <a:ext cx="10515600" cy="455715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Mental Health in Primary Care and Action 15 workstreams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2092295"/>
        <a:ext cx="10471108" cy="411223"/>
      </dsp:txXfrm>
    </dsp:sp>
    <dsp:sp modelId="{C1A4FC59-7BB1-4EA2-A480-50C02E7F7797}">
      <dsp:nvSpPr>
        <dsp:cNvPr id="0" name=""/>
        <dsp:cNvSpPr/>
      </dsp:nvSpPr>
      <dsp:spPr>
        <a:xfrm>
          <a:off x="0" y="2580484"/>
          <a:ext cx="10515600" cy="455715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Investment in Trak Care roll out for Mental Health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2602730"/>
        <a:ext cx="10471108" cy="411223"/>
      </dsp:txXfrm>
    </dsp:sp>
    <dsp:sp modelId="{3891D9CA-9EB2-46CB-8821-9E9CF84E7BD9}">
      <dsp:nvSpPr>
        <dsp:cNvPr id="0" name=""/>
        <dsp:cNvSpPr/>
      </dsp:nvSpPr>
      <dsp:spPr>
        <a:xfrm>
          <a:off x="0" y="3090919"/>
          <a:ext cx="10515600" cy="45571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Digital Lead and projects established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3113165"/>
        <a:ext cx="10471108" cy="411223"/>
      </dsp:txXfrm>
    </dsp:sp>
    <dsp:sp modelId="{8D7EB444-8ED1-4F03-8B04-4DD317772DE1}">
      <dsp:nvSpPr>
        <dsp:cNvPr id="0" name=""/>
        <dsp:cNvSpPr/>
      </dsp:nvSpPr>
      <dsp:spPr>
        <a:xfrm>
          <a:off x="0" y="3601354"/>
          <a:ext cx="10515600" cy="455715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1"/>
              </a:solidFill>
            </a:rPr>
            <a:t>Use of Benchmarking Data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2246" y="3623600"/>
        <a:ext cx="10471108" cy="4112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2D35A-3D2D-4C98-83E9-BEFF51FC2E6C}">
      <dsp:nvSpPr>
        <dsp:cNvPr id="0" name=""/>
        <dsp:cNvSpPr/>
      </dsp:nvSpPr>
      <dsp:spPr>
        <a:xfrm>
          <a:off x="0" y="200906"/>
          <a:ext cx="10515600" cy="99450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tx1"/>
              </a:solidFill>
            </a:rPr>
            <a:t>Strategic review of funding allocations via Recovery and Renewal including prioritisation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48547" y="249453"/>
        <a:ext cx="10418506" cy="897406"/>
      </dsp:txXfrm>
    </dsp:sp>
    <dsp:sp modelId="{E0AD33EF-ED68-4632-80EF-C1B012CAAD6B}">
      <dsp:nvSpPr>
        <dsp:cNvPr id="0" name=""/>
        <dsp:cNvSpPr/>
      </dsp:nvSpPr>
      <dsp:spPr>
        <a:xfrm>
          <a:off x="0" y="1267406"/>
          <a:ext cx="10515600" cy="99450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i="0" kern="1200" dirty="0">
              <a:solidFill>
                <a:schemeClr val="tx1"/>
              </a:solidFill>
            </a:rPr>
            <a:t>Establishment of the Psychological Therapies Improvement Board and CAMHs workstreams (aligned to significant outcome improvement and funded areas)</a:t>
          </a:r>
          <a:endParaRPr lang="en-US" sz="2500" i="0" kern="1200" dirty="0">
            <a:solidFill>
              <a:schemeClr val="tx1"/>
            </a:solidFill>
          </a:endParaRPr>
        </a:p>
      </dsp:txBody>
      <dsp:txXfrm>
        <a:off x="48547" y="1315953"/>
        <a:ext cx="10418506" cy="897406"/>
      </dsp:txXfrm>
    </dsp:sp>
    <dsp:sp modelId="{C1A4FC59-7BB1-4EA2-A480-50C02E7F7797}">
      <dsp:nvSpPr>
        <dsp:cNvPr id="0" name=""/>
        <dsp:cNvSpPr/>
      </dsp:nvSpPr>
      <dsp:spPr>
        <a:xfrm>
          <a:off x="0" y="2333906"/>
          <a:ext cx="10515600" cy="99450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tx1"/>
              </a:solidFill>
            </a:rPr>
            <a:t>Workforce reviews – LD Sustainability and Nursing Modernisation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48547" y="2382453"/>
        <a:ext cx="10418506" cy="897406"/>
      </dsp:txXfrm>
    </dsp:sp>
    <dsp:sp modelId="{8D7EB444-8ED1-4F03-8B04-4DD317772DE1}">
      <dsp:nvSpPr>
        <dsp:cNvPr id="0" name=""/>
        <dsp:cNvSpPr/>
      </dsp:nvSpPr>
      <dsp:spPr>
        <a:xfrm>
          <a:off x="0" y="3400406"/>
          <a:ext cx="10515600" cy="99450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chemeClr val="tx1"/>
              </a:solidFill>
            </a:rPr>
            <a:t>Bed base (Inpatient and Community) – alignment to Flow and redesign of service models and pathways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48547" y="3448953"/>
        <a:ext cx="10418506" cy="8974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5977F-2014-4209-AD54-3A1040BA1E30}">
      <dsp:nvSpPr>
        <dsp:cNvPr id="0" name=""/>
        <dsp:cNvSpPr/>
      </dsp:nvSpPr>
      <dsp:spPr>
        <a:xfrm>
          <a:off x="0" y="330308"/>
          <a:ext cx="10515600" cy="8751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/>
              </a:solidFill>
            </a:rPr>
            <a:t>MHLD takes a whole system approach and has Local Authority and NHS staffing/services how might this be affected if Mental Health is or is not part of the NCS?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2722" y="373030"/>
        <a:ext cx="10430156" cy="789716"/>
      </dsp:txXfrm>
    </dsp:sp>
    <dsp:sp modelId="{43799552-B30F-4F86-A085-247B48CF3204}">
      <dsp:nvSpPr>
        <dsp:cNvPr id="0" name=""/>
        <dsp:cNvSpPr/>
      </dsp:nvSpPr>
      <dsp:spPr>
        <a:xfrm>
          <a:off x="0" y="1268829"/>
          <a:ext cx="10515600" cy="87516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/>
              </a:solidFill>
            </a:rPr>
            <a:t>Impact on services provided for children and young people – CAMHS/Infant Mental Health?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2722" y="1311551"/>
        <a:ext cx="10430156" cy="789716"/>
      </dsp:txXfrm>
    </dsp:sp>
    <dsp:sp modelId="{B95EE887-E66A-4D77-A487-64635AB40127}">
      <dsp:nvSpPr>
        <dsp:cNvPr id="0" name=""/>
        <dsp:cNvSpPr/>
      </dsp:nvSpPr>
      <dsp:spPr>
        <a:xfrm>
          <a:off x="0" y="2188299"/>
          <a:ext cx="10515600" cy="87516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/>
              </a:solidFill>
            </a:rPr>
            <a:t>Impact of other cross system working – Primary Care and Third Sector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2722" y="2231021"/>
        <a:ext cx="10430156" cy="789716"/>
      </dsp:txXfrm>
    </dsp:sp>
    <dsp:sp modelId="{E2912EB2-1FED-478F-A821-C9667C845302}">
      <dsp:nvSpPr>
        <dsp:cNvPr id="0" name=""/>
        <dsp:cNvSpPr/>
      </dsp:nvSpPr>
      <dsp:spPr>
        <a:xfrm>
          <a:off x="0" y="3145869"/>
          <a:ext cx="10515600" cy="87516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solidFill>
                <a:schemeClr val="tx1"/>
              </a:solidFill>
            </a:rPr>
            <a:t>Existing challenges maintained – availability of funding and workforce; suitability of physical environments and availability of accommodation and services to support flow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42722" y="3188591"/>
        <a:ext cx="10430156" cy="789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64037-8F93-F9F5-3E1B-552D1E734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CD3F3-9C90-A8D0-60DD-DCDA09A3D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C1935-8A62-D996-623F-878D5DFD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51AF5-E30A-EC4F-05EF-14233A7CC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B0BB4-578C-8C8C-0B4C-8C29479A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0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9D50-4DDB-E483-755B-3223781B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82042F-B037-B713-E029-DDEE50B69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7647E-D34E-F021-78FD-1BC8D03F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EF059-F7B8-18A0-F0BB-EEB76BA5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D5D7F-C2F3-1660-C330-9A83715A1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02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6550-42BC-F294-7C1C-732159C0C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3D8A7-D267-0CE0-3322-EA9B0FA22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716D9-0089-60F2-46A1-C956182F8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4173-BD48-F02C-8CD6-976D931A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7F76F-4C31-EAA3-4E22-D719F9BC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559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2EA5-A3C3-4867-ABDE-93C447108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69DB3-73E6-4465-8C38-AFC802019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72CDA-46C0-477D-9DB3-9B054735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FEE6D-F853-4F70-96AA-AE355C056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203ED-542C-4835-876F-4A6CE761B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2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26241-B8D6-0C9D-489F-0350C07F9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0A15E-F748-D091-2F8C-126A32105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DAB1A-50B5-E4F5-8CA2-E6C3D0ACC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2BEA7-80C5-0E46-A8B3-F8CE4EF2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9CE15-24DE-2440-853F-E7A86E9F8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63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744-CBC2-B353-4552-E890C0726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0C4DC-B330-DD6F-D599-1F9289439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98E20-3281-1AED-2647-9A8B3B41A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1BA09-BE9F-D728-22CE-85B5B68F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A9135-69E4-B69B-EB85-89B219B38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4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8FEFE-442B-CD2D-F00E-1D6CCDC6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9430D-78F1-D81B-3FCE-CE132879F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7EC37A-27A6-8E9F-7CD9-5880457EB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8F539-B74C-CCA1-1348-C2A0EB6DE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BF404-7A01-69CD-9612-C3CB099B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CBCBC-1572-4EC8-7E05-59F9F064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3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6386-AFB5-D4C3-641C-12BB92188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1C4D9-EAE1-90B0-2775-5CE81AA6D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8580B-5A86-6BB1-13C4-3AEDADB71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3E53D3-2DA8-67D0-8CD6-49A05276C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147730-CF1F-4841-C1BA-AB4170EC6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5B4B6-6856-A191-FCC3-B438AF82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CE86A4-0907-D410-534C-3241753B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C99583-9EB8-AC2F-BC9A-8896F3FD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2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F961F-1005-9B9D-9FC5-601F48AD9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8A664-8858-846D-5188-1E5A4821F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CAAAB7-6561-B6E6-1872-11D756C6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7EDE0-1F74-4F12-BED8-6C6BD1F17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58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051AC9-2AC2-738C-B27C-40BB76111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46CC87-03FB-A132-7E15-64EEDA35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7E7D-383C-BD7F-3642-2C019799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78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E9A6-085C-9056-2688-ABF425FA6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AD501-9DDC-D75B-9D32-E14FCEB2B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7BDAB-F9C4-C496-395D-235DB8F24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A532E-CD7A-4B88-A70E-BF80D6A25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3D17-1D03-9787-F5B9-6FE6433C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3B130-0515-9CC8-79C5-9737D4A6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08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D019A-3B28-B3EC-7542-2929DCC0C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A7B172-8B30-AB2C-7C93-E12AB2F771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8CDA5-2E86-4E2B-E3AF-AFF768618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FEEB9-1842-D697-56A7-406F5F01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3A1F2-D2BD-A8A2-3EA2-4334DFC9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AF80D-6683-D8FF-EEE5-F4B17AA9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867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EB0D6-588D-7901-0930-A4180F97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0B90C-66A0-FA7E-6E0A-5BA47F2C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8036C-E1AB-D55F-209D-7C2E1E37D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27804-AE69-48FF-9FA1-0B335207243D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98109-E29A-59C8-F505-9C785D763A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3AD12-3D00-62C0-E713-EF109F04B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D1F05-02DB-4786-B579-25B1B030E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34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75FD0-FED6-4A38-AECF-9A625AD4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A57FA-4FD9-41CC-B9AD-F105D4A63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BA324-EF22-4F12-9177-52F2AAD34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41E7-95F0-4299-BC14-9C239ACDA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08589-1A2C-4593-A38D-DB93E073D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4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sted-image.pdf" descr="Aberdeenshire Health and Social Care Partnership logo">
            <a:extLst>
              <a:ext uri="{FF2B5EF4-FFF2-40B4-BE49-F238E27FC236}">
                <a16:creationId xmlns:a16="http://schemas.microsoft.com/office/drawing/2014/main" id="{2D7CD2E0-774A-48F7-BFCB-9016208CDB0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416" y="5603466"/>
            <a:ext cx="2157857" cy="63817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 descr="Mental Health and Learning Disabilities: Portfolio Board Update &#10;">
            <a:extLst>
              <a:ext uri="{FF2B5EF4-FFF2-40B4-BE49-F238E27FC236}">
                <a16:creationId xmlns:a16="http://schemas.microsoft.com/office/drawing/2014/main" id="{7958538E-CF30-48FB-B440-B1E0A95D0B95}"/>
              </a:ext>
            </a:extLst>
          </p:cNvPr>
          <p:cNvSpPr txBox="1"/>
          <p:nvPr/>
        </p:nvSpPr>
        <p:spPr>
          <a:xfrm>
            <a:off x="211015" y="1339326"/>
            <a:ext cx="11927976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/>
                <a:ea typeface="+mn-ea"/>
                <a:cs typeface="Arial"/>
              </a:rPr>
              <a:t>Grampian Mental Health and Learning Disabilities Portfolio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 descr="NHS Grampian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502" y="5783349"/>
            <a:ext cx="1002673" cy="572956"/>
          </a:xfrm>
          <a:prstGeom prst="rect">
            <a:avLst/>
          </a:prstGeom>
        </p:spPr>
      </p:pic>
      <p:pic>
        <p:nvPicPr>
          <p:cNvPr id="3" name="Picture 2" descr="Aberdeen City Health and Social Care Partnership 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795" y="5746632"/>
            <a:ext cx="2885387" cy="407850"/>
          </a:xfrm>
          <a:prstGeom prst="rect">
            <a:avLst/>
          </a:prstGeom>
        </p:spPr>
      </p:pic>
      <p:pic>
        <p:nvPicPr>
          <p:cNvPr id="1026" name="Picture 2" descr="Health and Social Care Moray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01" y="5545532"/>
            <a:ext cx="967870" cy="80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44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5DCC566-FF49-AD4D-33F5-7FE18069B5D2}"/>
              </a:ext>
            </a:extLst>
          </p:cNvPr>
          <p:cNvSpPr txBox="1"/>
          <p:nvPr/>
        </p:nvSpPr>
        <p:spPr>
          <a:xfrm>
            <a:off x="492368" y="424183"/>
            <a:ext cx="11567109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Grampian Mental Health and Learning Disability Portfolio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5E0A6B-D25B-3B38-01B8-2C7ADD90DF9C}"/>
              </a:ext>
            </a:extLst>
          </p:cNvPr>
          <p:cNvSpPr txBox="1"/>
          <p:nvPr/>
        </p:nvSpPr>
        <p:spPr>
          <a:xfrm>
            <a:off x="492368" y="1252379"/>
            <a:ext cx="10658048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The portfolio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provides vision and oversight for MHLD services and transformation activity across Grampian, arranged as a programm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plan and associated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projects. </a:t>
            </a:r>
          </a:p>
          <a:p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a Portfolio Board and a programme team who support the development and delivery of the programme of work.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programme aims to transform the ways in which community and inpatient/specialist mental health and learning disability services are delivered to meet the needs of the population and to ensure there are a range or tiers of support levels which people can access. 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work is whole system and seeks to ensure the development of 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safe, sustainable and person centred services.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Diagram 30">
            <a:extLst>
              <a:ext uri="{FF2B5EF4-FFF2-40B4-BE49-F238E27FC236}">
                <a16:creationId xmlns:a16="http://schemas.microsoft.com/office/drawing/2014/main" id="{B4DE820C-D928-59B7-41D2-956C7596F194}"/>
              </a:ext>
            </a:extLst>
          </p:cNvPr>
          <p:cNvGraphicFramePr/>
          <p:nvPr/>
        </p:nvGraphicFramePr>
        <p:xfrm>
          <a:off x="218661" y="3998843"/>
          <a:ext cx="11754678" cy="2034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96" name="Arrow: Right 1495">
            <a:extLst>
              <a:ext uri="{FF2B5EF4-FFF2-40B4-BE49-F238E27FC236}">
                <a16:creationId xmlns:a16="http://schemas.microsoft.com/office/drawing/2014/main" id="{6B35E1D1-7152-853E-4E29-6942764E64C1}"/>
              </a:ext>
            </a:extLst>
          </p:cNvPr>
          <p:cNvSpPr/>
          <p:nvPr/>
        </p:nvSpPr>
        <p:spPr>
          <a:xfrm>
            <a:off x="253747" y="5493393"/>
            <a:ext cx="11688415" cy="113968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Involvement and engagement of stakeholders in all these processes</a:t>
            </a:r>
          </a:p>
        </p:txBody>
      </p:sp>
    </p:spTree>
    <p:extLst>
      <p:ext uri="{BB962C8B-B14F-4D97-AF65-F5344CB8AC3E}">
        <p14:creationId xmlns:p14="http://schemas.microsoft.com/office/powerpoint/2010/main" val="408197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1E2D4-83F0-71DD-1E19-C17A0C5E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en-GB" sz="6200"/>
              <a:t>Programme Plan Key Themes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95D60A3-D98B-EAEE-B682-56FCA8667D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9351482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222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5335-8E56-9EEB-6746-F0E50B5B3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Whole System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3753BD-57B9-3F30-3483-602B53157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84686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146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C2963-2F4A-C70B-6977-0C62E7C5B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Pathways Approach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F13FA62A-508F-40B1-A94C-8C499921E2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1526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23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9B96-AE26-AC82-0129-4D2D115F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Service Improvement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97D614-11B9-8F0C-EB21-45EA9B323B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581150"/>
          <a:ext cx="10515600" cy="4595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3600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19B96-AE26-AC82-0129-4D2D115F8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Use of Resources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97D614-11B9-8F0C-EB21-45EA9B323B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166789"/>
              </p:ext>
            </p:extLst>
          </p:nvPr>
        </p:nvGraphicFramePr>
        <p:xfrm>
          <a:off x="838200" y="1581150"/>
          <a:ext cx="10515600" cy="4595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279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9C75-ECD7-D450-9176-7005553F1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MHLD and the National Care Service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4779323A-F6F9-56FC-4477-D597320FA8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9889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315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tnershi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HSCP" id="{4C48F98E-3A92-42EE-B1FB-108E375EBD45}" vid="{C3BE026B-0218-494D-AA78-8726F54920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B1878C38928D42A2D66FD3F3DC9432" ma:contentTypeVersion="6" ma:contentTypeDescription="Create a new document." ma:contentTypeScope="" ma:versionID="2dd3b0306eb9344a94283637ab77bec2">
  <xsd:schema xmlns:xsd="http://www.w3.org/2001/XMLSchema" xmlns:xs="http://www.w3.org/2001/XMLSchema" xmlns:p="http://schemas.microsoft.com/office/2006/metadata/properties" xmlns:ns2="19a4c3c8-e21e-4f06-9335-5c95b33e50cd" xmlns:ns3="27f52916-5a8f-473f-a6ee-aba4a51fd594" targetNamespace="http://schemas.microsoft.com/office/2006/metadata/properties" ma:root="true" ma:fieldsID="d49cfe521de643d3ee02b9bf03c979ac" ns2:_="" ns3:_="">
    <xsd:import namespace="19a4c3c8-e21e-4f06-9335-5c95b33e50cd"/>
    <xsd:import namespace="27f52916-5a8f-473f-a6ee-aba4a51fd5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a4c3c8-e21e-4f06-9335-5c95b33e50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52916-5a8f-473f-a6ee-aba4a51fd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A0CE96-D505-4BA4-B9D0-A0CBAD76F7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E275B1-6E6D-447F-88CB-F27BB7E0B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a4c3c8-e21e-4f06-9335-5c95b33e50cd"/>
    <ds:schemaRef ds:uri="27f52916-5a8f-473f-a6ee-aba4a51fd5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487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Partnership</vt:lpstr>
      <vt:lpstr>PowerPoint Presentation</vt:lpstr>
      <vt:lpstr>PowerPoint Presentation</vt:lpstr>
      <vt:lpstr>Programme Plan Key Themes</vt:lpstr>
      <vt:lpstr>Whole System</vt:lpstr>
      <vt:lpstr>Pathways Approach</vt:lpstr>
      <vt:lpstr>Service Improvement </vt:lpstr>
      <vt:lpstr>Use of Resources</vt:lpstr>
      <vt:lpstr>MHLD and the National Care 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Rae</dc:creator>
  <cp:lastModifiedBy>Grace Milne (NHS Grampian)</cp:lastModifiedBy>
  <cp:revision>2</cp:revision>
  <dcterms:created xsi:type="dcterms:W3CDTF">2023-05-02T10:50:23Z</dcterms:created>
  <dcterms:modified xsi:type="dcterms:W3CDTF">2023-05-19T10:54:26Z</dcterms:modified>
</cp:coreProperties>
</file>