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74" r:id="rId5"/>
    <p:sldId id="273" r:id="rId6"/>
    <p:sldId id="272" r:id="rId7"/>
    <p:sldId id="268" r:id="rId8"/>
    <p:sldId id="270" r:id="rId9"/>
    <p:sldId id="277" r:id="rId10"/>
    <p:sldId id="275" r:id="rId11"/>
    <p:sldId id="271" r:id="rId12"/>
    <p:sldId id="276"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45406-E3B2-43A1-AB5C-E192712940BE}" v="444" dt="2023-05-04T13:42:14.701"/>
    <p1510:client id="{4618488B-39DE-42E4-AD60-8AA12D0B50F3}" v="65" dt="2023-05-04T09:44:10.911"/>
    <p1510:client id="{60F75F5D-81DD-4268-93F9-A4D1E701262D}" v="194" dt="2023-05-04T09:53:13.0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02183F-6661-4D1B-9685-4BB2D54233F3}"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E2C8741A-268A-49EC-80CD-EA6DE83D6C7B}">
      <dgm:prSet/>
      <dgm:spPr/>
      <dgm:t>
        <a:bodyPr/>
        <a:lstStyle/>
        <a:p>
          <a:r>
            <a:rPr lang="en-GB" b="0" i="0"/>
            <a:t>National Drivers</a:t>
          </a:r>
          <a:endParaRPr lang="en-US"/>
        </a:p>
      </dgm:t>
    </dgm:pt>
    <dgm:pt modelId="{0A9F6021-72B6-4880-9A39-75BB6122FCCB}" type="parTrans" cxnId="{51436911-4769-4E14-AEAE-F2A3C5F72979}">
      <dgm:prSet/>
      <dgm:spPr/>
      <dgm:t>
        <a:bodyPr/>
        <a:lstStyle/>
        <a:p>
          <a:endParaRPr lang="en-US"/>
        </a:p>
      </dgm:t>
    </dgm:pt>
    <dgm:pt modelId="{DD9EA5FE-BBA0-42FE-8711-B2064649FEBD}" type="sibTrans" cxnId="{51436911-4769-4E14-AEAE-F2A3C5F72979}">
      <dgm:prSet/>
      <dgm:spPr/>
      <dgm:t>
        <a:bodyPr/>
        <a:lstStyle/>
        <a:p>
          <a:endParaRPr lang="en-US"/>
        </a:p>
      </dgm:t>
    </dgm:pt>
    <dgm:pt modelId="{9409E5D1-4CA8-49D6-9B8F-99639E9215AD}">
      <dgm:prSet/>
      <dgm:spPr/>
      <dgm:t>
        <a:bodyPr/>
        <a:lstStyle/>
        <a:p>
          <a:r>
            <a:rPr lang="en-GB" b="0" i="0"/>
            <a:t>Joint Inspection 2016 </a:t>
          </a:r>
          <a:endParaRPr lang="en-US"/>
        </a:p>
      </dgm:t>
    </dgm:pt>
    <dgm:pt modelId="{502D1CBE-7C7A-4097-B300-FD6C60B62CD6}" type="parTrans" cxnId="{8E347CF8-5BAD-4D4C-A0EC-61D7240F240F}">
      <dgm:prSet/>
      <dgm:spPr/>
      <dgm:t>
        <a:bodyPr/>
        <a:lstStyle/>
        <a:p>
          <a:endParaRPr lang="en-US"/>
        </a:p>
      </dgm:t>
    </dgm:pt>
    <dgm:pt modelId="{0731F132-747B-4D55-B987-7409E3804FDF}" type="sibTrans" cxnId="{8E347CF8-5BAD-4D4C-A0EC-61D7240F240F}">
      <dgm:prSet/>
      <dgm:spPr/>
      <dgm:t>
        <a:bodyPr/>
        <a:lstStyle/>
        <a:p>
          <a:endParaRPr lang="en-US"/>
        </a:p>
      </dgm:t>
    </dgm:pt>
    <dgm:pt modelId="{28D26993-5A76-4C50-82DE-5B2FEADC6883}">
      <dgm:prSet/>
      <dgm:spPr/>
      <dgm:t>
        <a:bodyPr/>
        <a:lstStyle/>
        <a:p>
          <a:r>
            <a:rPr lang="en-GB" b="0" i="0"/>
            <a:t>Executive Leadership Group for Public Protection </a:t>
          </a:r>
          <a:endParaRPr lang="en-US"/>
        </a:p>
      </dgm:t>
    </dgm:pt>
    <dgm:pt modelId="{BA0EA522-D92A-4B7E-BFC0-1BA909DE6EF4}" type="parTrans" cxnId="{1FA404EC-BE28-4452-89EC-F25033749941}">
      <dgm:prSet/>
      <dgm:spPr/>
      <dgm:t>
        <a:bodyPr/>
        <a:lstStyle/>
        <a:p>
          <a:endParaRPr lang="en-US"/>
        </a:p>
      </dgm:t>
    </dgm:pt>
    <dgm:pt modelId="{30342827-2659-4460-98CB-1CE8196CB1D0}" type="sibTrans" cxnId="{1FA404EC-BE28-4452-89EC-F25033749941}">
      <dgm:prSet/>
      <dgm:spPr/>
      <dgm:t>
        <a:bodyPr/>
        <a:lstStyle/>
        <a:p>
          <a:endParaRPr lang="en-US"/>
        </a:p>
      </dgm:t>
    </dgm:pt>
    <dgm:pt modelId="{12584607-D645-4655-8591-2C7FC520078D}">
      <dgm:prSet/>
      <dgm:spPr/>
      <dgm:t>
        <a:bodyPr/>
        <a:lstStyle/>
        <a:p>
          <a:r>
            <a:rPr lang="en-GB" b="0" i="0"/>
            <a:t>Joint Independent Chair </a:t>
          </a:r>
          <a:endParaRPr lang="en-US"/>
        </a:p>
      </dgm:t>
    </dgm:pt>
    <dgm:pt modelId="{27E43A3C-DED6-4C25-9334-81DBC10E3B2F}" type="parTrans" cxnId="{D55E6CE8-64D7-4B26-B7C1-9F0E13AF9231}">
      <dgm:prSet/>
      <dgm:spPr/>
      <dgm:t>
        <a:bodyPr/>
        <a:lstStyle/>
        <a:p>
          <a:endParaRPr lang="en-US"/>
        </a:p>
      </dgm:t>
    </dgm:pt>
    <dgm:pt modelId="{B1222269-0840-4F29-A79F-8DA0E3E108E5}" type="sibTrans" cxnId="{D55E6CE8-64D7-4B26-B7C1-9F0E13AF9231}">
      <dgm:prSet/>
      <dgm:spPr/>
      <dgm:t>
        <a:bodyPr/>
        <a:lstStyle/>
        <a:p>
          <a:endParaRPr lang="en-US"/>
        </a:p>
      </dgm:t>
    </dgm:pt>
    <dgm:pt modelId="{5723521A-A722-4A0D-8D92-AD2FC67ACD51}">
      <dgm:prSet/>
      <dgm:spPr/>
      <dgm:t>
        <a:bodyPr/>
        <a:lstStyle/>
        <a:p>
          <a:r>
            <a:rPr lang="en-GB" b="0" i="0"/>
            <a:t>Adult Protection Committee review </a:t>
          </a:r>
          <a:endParaRPr lang="en-US"/>
        </a:p>
      </dgm:t>
    </dgm:pt>
    <dgm:pt modelId="{B5450493-138F-4A6D-9E90-A46B7700EB60}" type="parTrans" cxnId="{CC03CD0A-34F4-4CBA-87E6-D7CB839025C9}">
      <dgm:prSet/>
      <dgm:spPr/>
      <dgm:t>
        <a:bodyPr/>
        <a:lstStyle/>
        <a:p>
          <a:endParaRPr lang="en-US"/>
        </a:p>
      </dgm:t>
    </dgm:pt>
    <dgm:pt modelId="{DA8874FA-FC25-4397-B1EF-8F88AB545588}" type="sibTrans" cxnId="{CC03CD0A-34F4-4CBA-87E6-D7CB839025C9}">
      <dgm:prSet/>
      <dgm:spPr/>
      <dgm:t>
        <a:bodyPr/>
        <a:lstStyle/>
        <a:p>
          <a:endParaRPr lang="en-US"/>
        </a:p>
      </dgm:t>
    </dgm:pt>
    <dgm:pt modelId="{791BA193-2BB4-46B4-B554-7B7EC3C1B9DA}">
      <dgm:prSet/>
      <dgm:spPr/>
      <dgm:t>
        <a:bodyPr/>
        <a:lstStyle/>
        <a:p>
          <a:r>
            <a:rPr lang="en-GB" b="0" i="0"/>
            <a:t>Governance Framework for Adult Protection </a:t>
          </a:r>
          <a:endParaRPr lang="en-US"/>
        </a:p>
      </dgm:t>
    </dgm:pt>
    <dgm:pt modelId="{97792398-0618-45D8-B777-8347A3F9AF75}" type="parTrans" cxnId="{EC682CF2-AA01-49D2-821D-FD881BEC8933}">
      <dgm:prSet/>
      <dgm:spPr/>
      <dgm:t>
        <a:bodyPr/>
        <a:lstStyle/>
        <a:p>
          <a:endParaRPr lang="en-US"/>
        </a:p>
      </dgm:t>
    </dgm:pt>
    <dgm:pt modelId="{13032D07-ECD1-4DA2-82FB-0E06ED521F35}" type="sibTrans" cxnId="{EC682CF2-AA01-49D2-821D-FD881BEC8933}">
      <dgm:prSet/>
      <dgm:spPr/>
      <dgm:t>
        <a:bodyPr/>
        <a:lstStyle/>
        <a:p>
          <a:endParaRPr lang="en-US"/>
        </a:p>
      </dgm:t>
    </dgm:pt>
    <dgm:pt modelId="{A6229F2A-1AED-427F-A0F7-93A01B30B18E}">
      <dgm:prSet/>
      <dgm:spPr/>
      <dgm:t>
        <a:bodyPr/>
        <a:lstStyle/>
        <a:p>
          <a:r>
            <a:rPr lang="en-GB" b="0" i="0"/>
            <a:t>Early Intervention and prevention </a:t>
          </a:r>
          <a:endParaRPr lang="en-US"/>
        </a:p>
      </dgm:t>
    </dgm:pt>
    <dgm:pt modelId="{40AF7C77-FAB0-4402-8AEC-7B29D9AE89FD}" type="parTrans" cxnId="{BEF400C9-89DE-47CE-AA93-E5BCCE74BB48}">
      <dgm:prSet/>
      <dgm:spPr/>
      <dgm:t>
        <a:bodyPr/>
        <a:lstStyle/>
        <a:p>
          <a:endParaRPr lang="en-US"/>
        </a:p>
      </dgm:t>
    </dgm:pt>
    <dgm:pt modelId="{47BCDEA8-EE3A-46B4-A4BC-1E2F888EA058}" type="sibTrans" cxnId="{BEF400C9-89DE-47CE-AA93-E5BCCE74BB48}">
      <dgm:prSet/>
      <dgm:spPr/>
      <dgm:t>
        <a:bodyPr/>
        <a:lstStyle/>
        <a:p>
          <a:endParaRPr lang="en-US"/>
        </a:p>
      </dgm:t>
    </dgm:pt>
    <dgm:pt modelId="{AB5AA646-EC87-4055-A269-2C339082922C}" type="pres">
      <dgm:prSet presAssocID="{9802183F-6661-4D1B-9685-4BB2D54233F3}" presName="diagram" presStyleCnt="0">
        <dgm:presLayoutVars>
          <dgm:dir/>
          <dgm:resizeHandles val="exact"/>
        </dgm:presLayoutVars>
      </dgm:prSet>
      <dgm:spPr/>
    </dgm:pt>
    <dgm:pt modelId="{CE6AB38C-6889-432D-B092-96EF36DB7722}" type="pres">
      <dgm:prSet presAssocID="{E2C8741A-268A-49EC-80CD-EA6DE83D6C7B}" presName="node" presStyleLbl="node1" presStyleIdx="0" presStyleCnt="7">
        <dgm:presLayoutVars>
          <dgm:bulletEnabled val="1"/>
        </dgm:presLayoutVars>
      </dgm:prSet>
      <dgm:spPr/>
    </dgm:pt>
    <dgm:pt modelId="{048E42E5-23DD-4500-AF3C-F3672D3F1BAB}" type="pres">
      <dgm:prSet presAssocID="{DD9EA5FE-BBA0-42FE-8711-B2064649FEBD}" presName="sibTrans" presStyleCnt="0"/>
      <dgm:spPr/>
    </dgm:pt>
    <dgm:pt modelId="{FF5B5AF7-FE09-4ADA-AFBD-ED923805D3D2}" type="pres">
      <dgm:prSet presAssocID="{9409E5D1-4CA8-49D6-9B8F-99639E9215AD}" presName="node" presStyleLbl="node1" presStyleIdx="1" presStyleCnt="7">
        <dgm:presLayoutVars>
          <dgm:bulletEnabled val="1"/>
        </dgm:presLayoutVars>
      </dgm:prSet>
      <dgm:spPr/>
    </dgm:pt>
    <dgm:pt modelId="{4219B10D-ED17-4018-A6C4-342D7CE05FE6}" type="pres">
      <dgm:prSet presAssocID="{0731F132-747B-4D55-B987-7409E3804FDF}" presName="sibTrans" presStyleCnt="0"/>
      <dgm:spPr/>
    </dgm:pt>
    <dgm:pt modelId="{18AA9E21-89AE-4B3C-A05D-8EFC174DF955}" type="pres">
      <dgm:prSet presAssocID="{28D26993-5A76-4C50-82DE-5B2FEADC6883}" presName="node" presStyleLbl="node1" presStyleIdx="2" presStyleCnt="7">
        <dgm:presLayoutVars>
          <dgm:bulletEnabled val="1"/>
        </dgm:presLayoutVars>
      </dgm:prSet>
      <dgm:spPr/>
    </dgm:pt>
    <dgm:pt modelId="{EF188CF2-64AD-4F87-830A-AA3C58D9C0FC}" type="pres">
      <dgm:prSet presAssocID="{30342827-2659-4460-98CB-1CE8196CB1D0}" presName="sibTrans" presStyleCnt="0"/>
      <dgm:spPr/>
    </dgm:pt>
    <dgm:pt modelId="{AC25F1C0-A33B-44A4-BF59-944B676635B0}" type="pres">
      <dgm:prSet presAssocID="{12584607-D645-4655-8591-2C7FC520078D}" presName="node" presStyleLbl="node1" presStyleIdx="3" presStyleCnt="7">
        <dgm:presLayoutVars>
          <dgm:bulletEnabled val="1"/>
        </dgm:presLayoutVars>
      </dgm:prSet>
      <dgm:spPr/>
    </dgm:pt>
    <dgm:pt modelId="{831FC047-60CE-438F-81D4-9D124A9EA92A}" type="pres">
      <dgm:prSet presAssocID="{B1222269-0840-4F29-A79F-8DA0E3E108E5}" presName="sibTrans" presStyleCnt="0"/>
      <dgm:spPr/>
    </dgm:pt>
    <dgm:pt modelId="{DADE5C70-6180-4FD9-8BE1-505E0B7798B5}" type="pres">
      <dgm:prSet presAssocID="{5723521A-A722-4A0D-8D92-AD2FC67ACD51}" presName="node" presStyleLbl="node1" presStyleIdx="4" presStyleCnt="7">
        <dgm:presLayoutVars>
          <dgm:bulletEnabled val="1"/>
        </dgm:presLayoutVars>
      </dgm:prSet>
      <dgm:spPr/>
    </dgm:pt>
    <dgm:pt modelId="{F6D4C1F8-C94D-4E41-A72C-26D3DA555783}" type="pres">
      <dgm:prSet presAssocID="{DA8874FA-FC25-4397-B1EF-8F88AB545588}" presName="sibTrans" presStyleCnt="0"/>
      <dgm:spPr/>
    </dgm:pt>
    <dgm:pt modelId="{7F93A5D6-93CB-4CD1-B862-AB036BB1DF0C}" type="pres">
      <dgm:prSet presAssocID="{791BA193-2BB4-46B4-B554-7B7EC3C1B9DA}" presName="node" presStyleLbl="node1" presStyleIdx="5" presStyleCnt="7">
        <dgm:presLayoutVars>
          <dgm:bulletEnabled val="1"/>
        </dgm:presLayoutVars>
      </dgm:prSet>
      <dgm:spPr/>
    </dgm:pt>
    <dgm:pt modelId="{A3E4BFE0-28A9-44DF-8552-6A6B46BED2E5}" type="pres">
      <dgm:prSet presAssocID="{13032D07-ECD1-4DA2-82FB-0E06ED521F35}" presName="sibTrans" presStyleCnt="0"/>
      <dgm:spPr/>
    </dgm:pt>
    <dgm:pt modelId="{A5065AC9-E90C-4301-A8C0-B9E69F62931C}" type="pres">
      <dgm:prSet presAssocID="{A6229F2A-1AED-427F-A0F7-93A01B30B18E}" presName="node" presStyleLbl="node1" presStyleIdx="6" presStyleCnt="7">
        <dgm:presLayoutVars>
          <dgm:bulletEnabled val="1"/>
        </dgm:presLayoutVars>
      </dgm:prSet>
      <dgm:spPr/>
    </dgm:pt>
  </dgm:ptLst>
  <dgm:cxnLst>
    <dgm:cxn modelId="{CC03CD0A-34F4-4CBA-87E6-D7CB839025C9}" srcId="{9802183F-6661-4D1B-9685-4BB2D54233F3}" destId="{5723521A-A722-4A0D-8D92-AD2FC67ACD51}" srcOrd="4" destOrd="0" parTransId="{B5450493-138F-4A6D-9E90-A46B7700EB60}" sibTransId="{DA8874FA-FC25-4397-B1EF-8F88AB545588}"/>
    <dgm:cxn modelId="{4ECF320C-FCF1-4B44-9D75-F6D0B2853DA6}" type="presOf" srcId="{28D26993-5A76-4C50-82DE-5B2FEADC6883}" destId="{18AA9E21-89AE-4B3C-A05D-8EFC174DF955}" srcOrd="0" destOrd="0" presId="urn:microsoft.com/office/officeart/2005/8/layout/default"/>
    <dgm:cxn modelId="{51436911-4769-4E14-AEAE-F2A3C5F72979}" srcId="{9802183F-6661-4D1B-9685-4BB2D54233F3}" destId="{E2C8741A-268A-49EC-80CD-EA6DE83D6C7B}" srcOrd="0" destOrd="0" parTransId="{0A9F6021-72B6-4880-9A39-75BB6122FCCB}" sibTransId="{DD9EA5FE-BBA0-42FE-8711-B2064649FEBD}"/>
    <dgm:cxn modelId="{35F17F14-B4E4-420C-A505-E13690A2B5F3}" type="presOf" srcId="{12584607-D645-4655-8591-2C7FC520078D}" destId="{AC25F1C0-A33B-44A4-BF59-944B676635B0}" srcOrd="0" destOrd="0" presId="urn:microsoft.com/office/officeart/2005/8/layout/default"/>
    <dgm:cxn modelId="{621E6D23-CCE1-42B6-BAD1-077E52EF7A77}" type="presOf" srcId="{791BA193-2BB4-46B4-B554-7B7EC3C1B9DA}" destId="{7F93A5D6-93CB-4CD1-B862-AB036BB1DF0C}" srcOrd="0" destOrd="0" presId="urn:microsoft.com/office/officeart/2005/8/layout/default"/>
    <dgm:cxn modelId="{DF1EE92F-7B62-470C-B337-A3CD61506F4B}" type="presOf" srcId="{E2C8741A-268A-49EC-80CD-EA6DE83D6C7B}" destId="{CE6AB38C-6889-432D-B092-96EF36DB7722}" srcOrd="0" destOrd="0" presId="urn:microsoft.com/office/officeart/2005/8/layout/default"/>
    <dgm:cxn modelId="{7F57EA64-F811-4938-9095-43752A8A31BB}" type="presOf" srcId="{9802183F-6661-4D1B-9685-4BB2D54233F3}" destId="{AB5AA646-EC87-4055-A269-2C339082922C}" srcOrd="0" destOrd="0" presId="urn:microsoft.com/office/officeart/2005/8/layout/default"/>
    <dgm:cxn modelId="{855D956F-D848-4CDF-AC92-76610139AA99}" type="presOf" srcId="{9409E5D1-4CA8-49D6-9B8F-99639E9215AD}" destId="{FF5B5AF7-FE09-4ADA-AFBD-ED923805D3D2}" srcOrd="0" destOrd="0" presId="urn:microsoft.com/office/officeart/2005/8/layout/default"/>
    <dgm:cxn modelId="{29752DC2-1162-49C6-AB59-7C0ED15A1409}" type="presOf" srcId="{A6229F2A-1AED-427F-A0F7-93A01B30B18E}" destId="{A5065AC9-E90C-4301-A8C0-B9E69F62931C}" srcOrd="0" destOrd="0" presId="urn:microsoft.com/office/officeart/2005/8/layout/default"/>
    <dgm:cxn modelId="{BEF400C9-89DE-47CE-AA93-E5BCCE74BB48}" srcId="{9802183F-6661-4D1B-9685-4BB2D54233F3}" destId="{A6229F2A-1AED-427F-A0F7-93A01B30B18E}" srcOrd="6" destOrd="0" parTransId="{40AF7C77-FAB0-4402-8AEC-7B29D9AE89FD}" sibTransId="{47BCDEA8-EE3A-46B4-A4BC-1E2F888EA058}"/>
    <dgm:cxn modelId="{1008D1E5-51F5-470B-92AD-B1EF610900FF}" type="presOf" srcId="{5723521A-A722-4A0D-8D92-AD2FC67ACD51}" destId="{DADE5C70-6180-4FD9-8BE1-505E0B7798B5}" srcOrd="0" destOrd="0" presId="urn:microsoft.com/office/officeart/2005/8/layout/default"/>
    <dgm:cxn modelId="{D55E6CE8-64D7-4B26-B7C1-9F0E13AF9231}" srcId="{9802183F-6661-4D1B-9685-4BB2D54233F3}" destId="{12584607-D645-4655-8591-2C7FC520078D}" srcOrd="3" destOrd="0" parTransId="{27E43A3C-DED6-4C25-9334-81DBC10E3B2F}" sibTransId="{B1222269-0840-4F29-A79F-8DA0E3E108E5}"/>
    <dgm:cxn modelId="{1FA404EC-BE28-4452-89EC-F25033749941}" srcId="{9802183F-6661-4D1B-9685-4BB2D54233F3}" destId="{28D26993-5A76-4C50-82DE-5B2FEADC6883}" srcOrd="2" destOrd="0" parTransId="{BA0EA522-D92A-4B7E-BFC0-1BA909DE6EF4}" sibTransId="{30342827-2659-4460-98CB-1CE8196CB1D0}"/>
    <dgm:cxn modelId="{EC682CF2-AA01-49D2-821D-FD881BEC8933}" srcId="{9802183F-6661-4D1B-9685-4BB2D54233F3}" destId="{791BA193-2BB4-46B4-B554-7B7EC3C1B9DA}" srcOrd="5" destOrd="0" parTransId="{97792398-0618-45D8-B777-8347A3F9AF75}" sibTransId="{13032D07-ECD1-4DA2-82FB-0E06ED521F35}"/>
    <dgm:cxn modelId="{8E347CF8-5BAD-4D4C-A0EC-61D7240F240F}" srcId="{9802183F-6661-4D1B-9685-4BB2D54233F3}" destId="{9409E5D1-4CA8-49D6-9B8F-99639E9215AD}" srcOrd="1" destOrd="0" parTransId="{502D1CBE-7C7A-4097-B300-FD6C60B62CD6}" sibTransId="{0731F132-747B-4D55-B987-7409E3804FDF}"/>
    <dgm:cxn modelId="{82AEFADC-16DE-464D-99C7-0691AB0DAF1D}" type="presParOf" srcId="{AB5AA646-EC87-4055-A269-2C339082922C}" destId="{CE6AB38C-6889-432D-B092-96EF36DB7722}" srcOrd="0" destOrd="0" presId="urn:microsoft.com/office/officeart/2005/8/layout/default"/>
    <dgm:cxn modelId="{884ECAF2-73D5-48B2-ACA2-1AC0BED2E12D}" type="presParOf" srcId="{AB5AA646-EC87-4055-A269-2C339082922C}" destId="{048E42E5-23DD-4500-AF3C-F3672D3F1BAB}" srcOrd="1" destOrd="0" presId="urn:microsoft.com/office/officeart/2005/8/layout/default"/>
    <dgm:cxn modelId="{6C656284-DAB8-4A70-82B3-76515E32267A}" type="presParOf" srcId="{AB5AA646-EC87-4055-A269-2C339082922C}" destId="{FF5B5AF7-FE09-4ADA-AFBD-ED923805D3D2}" srcOrd="2" destOrd="0" presId="urn:microsoft.com/office/officeart/2005/8/layout/default"/>
    <dgm:cxn modelId="{EB42036F-FCB1-4532-A627-7EED52CAE0E1}" type="presParOf" srcId="{AB5AA646-EC87-4055-A269-2C339082922C}" destId="{4219B10D-ED17-4018-A6C4-342D7CE05FE6}" srcOrd="3" destOrd="0" presId="urn:microsoft.com/office/officeart/2005/8/layout/default"/>
    <dgm:cxn modelId="{A1A258FD-A94D-45D3-8F7B-B75BDC2DAAC3}" type="presParOf" srcId="{AB5AA646-EC87-4055-A269-2C339082922C}" destId="{18AA9E21-89AE-4B3C-A05D-8EFC174DF955}" srcOrd="4" destOrd="0" presId="urn:microsoft.com/office/officeart/2005/8/layout/default"/>
    <dgm:cxn modelId="{87F8CDF3-7812-4B5F-B1BE-05624B34001E}" type="presParOf" srcId="{AB5AA646-EC87-4055-A269-2C339082922C}" destId="{EF188CF2-64AD-4F87-830A-AA3C58D9C0FC}" srcOrd="5" destOrd="0" presId="urn:microsoft.com/office/officeart/2005/8/layout/default"/>
    <dgm:cxn modelId="{BE9D54E0-35E3-42B8-A4FD-3B8E8456AB6A}" type="presParOf" srcId="{AB5AA646-EC87-4055-A269-2C339082922C}" destId="{AC25F1C0-A33B-44A4-BF59-944B676635B0}" srcOrd="6" destOrd="0" presId="urn:microsoft.com/office/officeart/2005/8/layout/default"/>
    <dgm:cxn modelId="{57082658-FFFB-4F97-8828-B2E3E31B70D5}" type="presParOf" srcId="{AB5AA646-EC87-4055-A269-2C339082922C}" destId="{831FC047-60CE-438F-81D4-9D124A9EA92A}" srcOrd="7" destOrd="0" presId="urn:microsoft.com/office/officeart/2005/8/layout/default"/>
    <dgm:cxn modelId="{EA6160BC-646B-483A-A1EA-DAA70343B41C}" type="presParOf" srcId="{AB5AA646-EC87-4055-A269-2C339082922C}" destId="{DADE5C70-6180-4FD9-8BE1-505E0B7798B5}" srcOrd="8" destOrd="0" presId="urn:microsoft.com/office/officeart/2005/8/layout/default"/>
    <dgm:cxn modelId="{BB16AE3B-981F-47BA-BC12-0B86F9F42FFB}" type="presParOf" srcId="{AB5AA646-EC87-4055-A269-2C339082922C}" destId="{F6D4C1F8-C94D-4E41-A72C-26D3DA555783}" srcOrd="9" destOrd="0" presId="urn:microsoft.com/office/officeart/2005/8/layout/default"/>
    <dgm:cxn modelId="{AFDE425E-03CD-4D02-B84D-F044D590FCCB}" type="presParOf" srcId="{AB5AA646-EC87-4055-A269-2C339082922C}" destId="{7F93A5D6-93CB-4CD1-B862-AB036BB1DF0C}" srcOrd="10" destOrd="0" presId="urn:microsoft.com/office/officeart/2005/8/layout/default"/>
    <dgm:cxn modelId="{B7038A84-77D1-4ED6-B843-A774B3976F38}" type="presParOf" srcId="{AB5AA646-EC87-4055-A269-2C339082922C}" destId="{A3E4BFE0-28A9-44DF-8552-6A6B46BED2E5}" srcOrd="11" destOrd="0" presId="urn:microsoft.com/office/officeart/2005/8/layout/default"/>
    <dgm:cxn modelId="{BE94875B-6323-41E5-8D8F-CEA1DCB075B0}" type="presParOf" srcId="{AB5AA646-EC87-4055-A269-2C339082922C}" destId="{A5065AC9-E90C-4301-A8C0-B9E69F62931C}"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99AB3E-0E52-46F9-BD63-BD309E13C11C}"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DA98530-48BE-48D2-8AA0-6CD1D6638476}">
      <dgm:prSet/>
      <dgm:spPr/>
      <dgm:t>
        <a:bodyPr/>
        <a:lstStyle/>
        <a:p>
          <a:r>
            <a:rPr lang="en-GB"/>
            <a:t>Evidence outcomes</a:t>
          </a:r>
          <a:endParaRPr lang="en-US"/>
        </a:p>
      </dgm:t>
    </dgm:pt>
    <dgm:pt modelId="{4E556F3A-355D-422B-9091-7AA877317EBF}" type="parTrans" cxnId="{780F4854-CB4C-4814-84CF-E0C53BBDC8A1}">
      <dgm:prSet/>
      <dgm:spPr/>
      <dgm:t>
        <a:bodyPr/>
        <a:lstStyle/>
        <a:p>
          <a:endParaRPr lang="en-US"/>
        </a:p>
      </dgm:t>
    </dgm:pt>
    <dgm:pt modelId="{5F37084B-09BC-4900-A203-7F56A2B0FDB3}" type="sibTrans" cxnId="{780F4854-CB4C-4814-84CF-E0C53BBDC8A1}">
      <dgm:prSet/>
      <dgm:spPr/>
      <dgm:t>
        <a:bodyPr/>
        <a:lstStyle/>
        <a:p>
          <a:endParaRPr lang="en-US"/>
        </a:p>
      </dgm:t>
    </dgm:pt>
    <dgm:pt modelId="{9EC88714-5258-48B2-90AC-59B94297A918}">
      <dgm:prSet/>
      <dgm:spPr/>
      <dgm:t>
        <a:bodyPr/>
        <a:lstStyle/>
        <a:p>
          <a:r>
            <a:rPr lang="en-GB"/>
            <a:t>Culture of learning and improvement </a:t>
          </a:r>
          <a:endParaRPr lang="en-US"/>
        </a:p>
      </dgm:t>
    </dgm:pt>
    <dgm:pt modelId="{AFA2CB69-42AC-479D-85CC-BF5421033CAE}" type="parTrans" cxnId="{842A4315-89BC-4EEF-B569-65355E75874F}">
      <dgm:prSet/>
      <dgm:spPr/>
      <dgm:t>
        <a:bodyPr/>
        <a:lstStyle/>
        <a:p>
          <a:endParaRPr lang="en-US"/>
        </a:p>
      </dgm:t>
    </dgm:pt>
    <dgm:pt modelId="{FDC85261-DD5E-457A-B0B0-D6E68CEC5A28}" type="sibTrans" cxnId="{842A4315-89BC-4EEF-B569-65355E75874F}">
      <dgm:prSet/>
      <dgm:spPr/>
      <dgm:t>
        <a:bodyPr/>
        <a:lstStyle/>
        <a:p>
          <a:endParaRPr lang="en-US"/>
        </a:p>
      </dgm:t>
    </dgm:pt>
    <dgm:pt modelId="{CA499CF8-3F18-4FF0-8E81-23B332872B8A}">
      <dgm:prSet/>
      <dgm:spPr/>
      <dgm:t>
        <a:bodyPr/>
        <a:lstStyle/>
        <a:p>
          <a:r>
            <a:rPr lang="en-GB"/>
            <a:t>Skilled, supported and knowledgeable workforce </a:t>
          </a:r>
          <a:endParaRPr lang="en-US"/>
        </a:p>
      </dgm:t>
    </dgm:pt>
    <dgm:pt modelId="{BF32D7EC-17FB-4CE2-9F4C-825179535E74}" type="parTrans" cxnId="{BA13C523-53A3-4E66-99A1-D347931258FD}">
      <dgm:prSet/>
      <dgm:spPr/>
      <dgm:t>
        <a:bodyPr/>
        <a:lstStyle/>
        <a:p>
          <a:endParaRPr lang="en-US"/>
        </a:p>
      </dgm:t>
    </dgm:pt>
    <dgm:pt modelId="{03C6D75A-B9D4-467D-A999-A03100DD9D04}" type="sibTrans" cxnId="{BA13C523-53A3-4E66-99A1-D347931258FD}">
      <dgm:prSet/>
      <dgm:spPr/>
      <dgm:t>
        <a:bodyPr/>
        <a:lstStyle/>
        <a:p>
          <a:endParaRPr lang="en-US"/>
        </a:p>
      </dgm:t>
    </dgm:pt>
    <dgm:pt modelId="{84B9FBBA-A034-4CF4-A949-2B5B36FA1C62}">
      <dgm:prSet/>
      <dgm:spPr/>
      <dgm:t>
        <a:bodyPr/>
        <a:lstStyle/>
        <a:p>
          <a:r>
            <a:rPr lang="en-GB"/>
            <a:t>System wide working </a:t>
          </a:r>
          <a:endParaRPr lang="en-US"/>
        </a:p>
      </dgm:t>
    </dgm:pt>
    <dgm:pt modelId="{926C7626-E965-431A-A3BB-AD3187AE4D84}" type="parTrans" cxnId="{97FFCE93-6347-4367-9271-1063671008E2}">
      <dgm:prSet/>
      <dgm:spPr/>
      <dgm:t>
        <a:bodyPr/>
        <a:lstStyle/>
        <a:p>
          <a:endParaRPr lang="en-US"/>
        </a:p>
      </dgm:t>
    </dgm:pt>
    <dgm:pt modelId="{98D98B4C-32F6-4D20-9AB4-3AEFC234A72E}" type="sibTrans" cxnId="{97FFCE93-6347-4367-9271-1063671008E2}">
      <dgm:prSet/>
      <dgm:spPr/>
      <dgm:t>
        <a:bodyPr/>
        <a:lstStyle/>
        <a:p>
          <a:endParaRPr lang="en-US"/>
        </a:p>
      </dgm:t>
    </dgm:pt>
    <dgm:pt modelId="{A98B8A0D-8D64-45C4-9A5B-3026ECA441ED}">
      <dgm:prSet/>
      <dgm:spPr/>
      <dgm:t>
        <a:bodyPr/>
        <a:lstStyle/>
        <a:p>
          <a:pPr rtl="0"/>
          <a:r>
            <a:rPr lang="en-GB"/>
            <a:t>Using data to drive service </a:t>
          </a:r>
          <a:r>
            <a:rPr lang="en-GB">
              <a:latin typeface="Century Gothic" panose="020B0502020202020204"/>
            </a:rPr>
            <a:t>improvement </a:t>
          </a:r>
          <a:r>
            <a:rPr lang="en-GB"/>
            <a:t> </a:t>
          </a:r>
          <a:endParaRPr lang="en-US"/>
        </a:p>
      </dgm:t>
    </dgm:pt>
    <dgm:pt modelId="{09DB3A59-7F1A-4801-A42A-BCC3C7FB2C84}" type="parTrans" cxnId="{A2A2A33E-8C03-4F61-8519-9A02FCDA83D3}">
      <dgm:prSet/>
      <dgm:spPr/>
      <dgm:t>
        <a:bodyPr/>
        <a:lstStyle/>
        <a:p>
          <a:endParaRPr lang="en-US"/>
        </a:p>
      </dgm:t>
    </dgm:pt>
    <dgm:pt modelId="{278CB1C4-11FD-4125-99BC-676881117B54}" type="sibTrans" cxnId="{A2A2A33E-8C03-4F61-8519-9A02FCDA83D3}">
      <dgm:prSet/>
      <dgm:spPr/>
      <dgm:t>
        <a:bodyPr/>
        <a:lstStyle/>
        <a:p>
          <a:endParaRPr lang="en-US"/>
        </a:p>
      </dgm:t>
    </dgm:pt>
    <dgm:pt modelId="{A3AB0E9D-9476-4980-95FC-E00366C331C6}">
      <dgm:prSet/>
      <dgm:spPr/>
      <dgm:t>
        <a:bodyPr/>
        <a:lstStyle/>
        <a:p>
          <a:r>
            <a:rPr lang="en-GB"/>
            <a:t>Preventing harm</a:t>
          </a:r>
          <a:endParaRPr lang="en-US"/>
        </a:p>
      </dgm:t>
    </dgm:pt>
    <dgm:pt modelId="{E15858CF-B04A-4FFF-B292-83F7DD4BDD96}" type="parTrans" cxnId="{C95CA03F-0BF2-4B70-B736-3DECE41451B2}">
      <dgm:prSet/>
      <dgm:spPr/>
      <dgm:t>
        <a:bodyPr/>
        <a:lstStyle/>
        <a:p>
          <a:endParaRPr lang="en-US"/>
        </a:p>
      </dgm:t>
    </dgm:pt>
    <dgm:pt modelId="{81D388E5-5C59-4414-AD6E-57FE0D6C2C5D}" type="sibTrans" cxnId="{C95CA03F-0BF2-4B70-B736-3DECE41451B2}">
      <dgm:prSet/>
      <dgm:spPr/>
      <dgm:t>
        <a:bodyPr/>
        <a:lstStyle/>
        <a:p>
          <a:endParaRPr lang="en-US"/>
        </a:p>
      </dgm:t>
    </dgm:pt>
    <dgm:pt modelId="{B90540AB-5D65-4B3D-8E4C-682CF3C5C9E3}" type="pres">
      <dgm:prSet presAssocID="{8C99AB3E-0E52-46F9-BD63-BD309E13C11C}" presName="root" presStyleCnt="0">
        <dgm:presLayoutVars>
          <dgm:dir/>
          <dgm:resizeHandles val="exact"/>
        </dgm:presLayoutVars>
      </dgm:prSet>
      <dgm:spPr/>
    </dgm:pt>
    <dgm:pt modelId="{9C63659F-324B-468E-B3A0-09BD6CCDD52B}" type="pres">
      <dgm:prSet presAssocID="{8C99AB3E-0E52-46F9-BD63-BD309E13C11C}" presName="container" presStyleCnt="0">
        <dgm:presLayoutVars>
          <dgm:dir/>
          <dgm:resizeHandles val="exact"/>
        </dgm:presLayoutVars>
      </dgm:prSet>
      <dgm:spPr/>
    </dgm:pt>
    <dgm:pt modelId="{8FA0772D-AF5E-47C9-93C1-3018D49F3522}" type="pres">
      <dgm:prSet presAssocID="{1DA98530-48BE-48D2-8AA0-6CD1D6638476}" presName="compNode" presStyleCnt="0"/>
      <dgm:spPr/>
    </dgm:pt>
    <dgm:pt modelId="{8BCBBECC-BEEB-43D1-8C12-79C13F83FEFA}" type="pres">
      <dgm:prSet presAssocID="{1DA98530-48BE-48D2-8AA0-6CD1D6638476}" presName="iconBgRect" presStyleLbl="bgShp" presStyleIdx="0" presStyleCnt="6"/>
      <dgm:spPr/>
    </dgm:pt>
    <dgm:pt modelId="{D64623A9-7FD4-43C1-A790-4E8E2160F76F}" type="pres">
      <dgm:prSet presAssocID="{1DA98530-48BE-48D2-8AA0-6CD1D663847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ick"/>
        </a:ext>
      </dgm:extLst>
    </dgm:pt>
    <dgm:pt modelId="{78829173-68C4-47DE-9CE4-EF5FD5DFAB77}" type="pres">
      <dgm:prSet presAssocID="{1DA98530-48BE-48D2-8AA0-6CD1D6638476}" presName="spaceRect" presStyleCnt="0"/>
      <dgm:spPr/>
    </dgm:pt>
    <dgm:pt modelId="{FC014EFE-6E52-4FB8-998D-5AC86563D2A0}" type="pres">
      <dgm:prSet presAssocID="{1DA98530-48BE-48D2-8AA0-6CD1D6638476}" presName="textRect" presStyleLbl="revTx" presStyleIdx="0" presStyleCnt="6">
        <dgm:presLayoutVars>
          <dgm:chMax val="1"/>
          <dgm:chPref val="1"/>
        </dgm:presLayoutVars>
      </dgm:prSet>
      <dgm:spPr/>
    </dgm:pt>
    <dgm:pt modelId="{56AB895C-30CB-493F-BCEB-B2E944C05A31}" type="pres">
      <dgm:prSet presAssocID="{5F37084B-09BC-4900-A203-7F56A2B0FDB3}" presName="sibTrans" presStyleLbl="sibTrans2D1" presStyleIdx="0" presStyleCnt="0"/>
      <dgm:spPr/>
    </dgm:pt>
    <dgm:pt modelId="{F3ECBA5E-16AA-4AA5-9CD2-16F24414E7D6}" type="pres">
      <dgm:prSet presAssocID="{9EC88714-5258-48B2-90AC-59B94297A918}" presName="compNode" presStyleCnt="0"/>
      <dgm:spPr/>
    </dgm:pt>
    <dgm:pt modelId="{42975EEF-1681-4563-82F5-848DED7332E0}" type="pres">
      <dgm:prSet presAssocID="{9EC88714-5258-48B2-90AC-59B94297A918}" presName="iconBgRect" presStyleLbl="bgShp" presStyleIdx="1" presStyleCnt="6"/>
      <dgm:spPr/>
    </dgm:pt>
    <dgm:pt modelId="{6A6442B1-C8B9-4A06-AA7F-C3B669005492}" type="pres">
      <dgm:prSet presAssocID="{9EC88714-5258-48B2-90AC-59B94297A91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BD39D729-D344-4E1D-95FB-614FA330B2C5}" type="pres">
      <dgm:prSet presAssocID="{9EC88714-5258-48B2-90AC-59B94297A918}" presName="spaceRect" presStyleCnt="0"/>
      <dgm:spPr/>
    </dgm:pt>
    <dgm:pt modelId="{821ACF5D-07C9-4AC8-BD9C-52F07BAC4FD6}" type="pres">
      <dgm:prSet presAssocID="{9EC88714-5258-48B2-90AC-59B94297A918}" presName="textRect" presStyleLbl="revTx" presStyleIdx="1" presStyleCnt="6">
        <dgm:presLayoutVars>
          <dgm:chMax val="1"/>
          <dgm:chPref val="1"/>
        </dgm:presLayoutVars>
      </dgm:prSet>
      <dgm:spPr/>
    </dgm:pt>
    <dgm:pt modelId="{257EB2C5-4E7D-4A88-849F-153B1EB5D34B}" type="pres">
      <dgm:prSet presAssocID="{FDC85261-DD5E-457A-B0B0-D6E68CEC5A28}" presName="sibTrans" presStyleLbl="sibTrans2D1" presStyleIdx="0" presStyleCnt="0"/>
      <dgm:spPr/>
    </dgm:pt>
    <dgm:pt modelId="{674573AF-5982-4F14-A7ED-B7223C0259F0}" type="pres">
      <dgm:prSet presAssocID="{CA499CF8-3F18-4FF0-8E81-23B332872B8A}" presName="compNode" presStyleCnt="0"/>
      <dgm:spPr/>
    </dgm:pt>
    <dgm:pt modelId="{A5104DFC-B5E7-4515-8CC7-CF5CCA7968A0}" type="pres">
      <dgm:prSet presAssocID="{CA499CF8-3F18-4FF0-8E81-23B332872B8A}" presName="iconBgRect" presStyleLbl="bgShp" presStyleIdx="2" presStyleCnt="6"/>
      <dgm:spPr/>
    </dgm:pt>
    <dgm:pt modelId="{711711A4-A596-4EC6-AB8A-526665084F51}" type="pres">
      <dgm:prSet presAssocID="{CA499CF8-3F18-4FF0-8E81-23B332872B8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1549CE6F-812D-4DB6-A6BD-B467A023E4FD}" type="pres">
      <dgm:prSet presAssocID="{CA499CF8-3F18-4FF0-8E81-23B332872B8A}" presName="spaceRect" presStyleCnt="0"/>
      <dgm:spPr/>
    </dgm:pt>
    <dgm:pt modelId="{58A4B67C-B935-4A3A-A1B9-37570FA922E6}" type="pres">
      <dgm:prSet presAssocID="{CA499CF8-3F18-4FF0-8E81-23B332872B8A}" presName="textRect" presStyleLbl="revTx" presStyleIdx="2" presStyleCnt="6">
        <dgm:presLayoutVars>
          <dgm:chMax val="1"/>
          <dgm:chPref val="1"/>
        </dgm:presLayoutVars>
      </dgm:prSet>
      <dgm:spPr/>
    </dgm:pt>
    <dgm:pt modelId="{9A5C35C6-4702-4980-947E-ED781B577553}" type="pres">
      <dgm:prSet presAssocID="{03C6D75A-B9D4-467D-A999-A03100DD9D04}" presName="sibTrans" presStyleLbl="sibTrans2D1" presStyleIdx="0" presStyleCnt="0"/>
      <dgm:spPr/>
    </dgm:pt>
    <dgm:pt modelId="{17BB5EFC-49C0-4AF3-B524-5EF8C22BC0C0}" type="pres">
      <dgm:prSet presAssocID="{84B9FBBA-A034-4CF4-A949-2B5B36FA1C62}" presName="compNode" presStyleCnt="0"/>
      <dgm:spPr/>
    </dgm:pt>
    <dgm:pt modelId="{3414496C-4239-46DC-843E-AB7AD5A91923}" type="pres">
      <dgm:prSet presAssocID="{84B9FBBA-A034-4CF4-A949-2B5B36FA1C62}" presName="iconBgRect" presStyleLbl="bgShp" presStyleIdx="3" presStyleCnt="6"/>
      <dgm:spPr/>
    </dgm:pt>
    <dgm:pt modelId="{2E66D326-5B89-4ED4-AEAE-A88A574B62D3}" type="pres">
      <dgm:prSet presAssocID="{84B9FBBA-A034-4CF4-A949-2B5B36FA1C6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mputer"/>
        </a:ext>
      </dgm:extLst>
    </dgm:pt>
    <dgm:pt modelId="{B61FFCE1-4316-419B-9D01-B85B57562C50}" type="pres">
      <dgm:prSet presAssocID="{84B9FBBA-A034-4CF4-A949-2B5B36FA1C62}" presName="spaceRect" presStyleCnt="0"/>
      <dgm:spPr/>
    </dgm:pt>
    <dgm:pt modelId="{BFDE1108-08D7-48EA-BF55-A5750CF28059}" type="pres">
      <dgm:prSet presAssocID="{84B9FBBA-A034-4CF4-A949-2B5B36FA1C62}" presName="textRect" presStyleLbl="revTx" presStyleIdx="3" presStyleCnt="6">
        <dgm:presLayoutVars>
          <dgm:chMax val="1"/>
          <dgm:chPref val="1"/>
        </dgm:presLayoutVars>
      </dgm:prSet>
      <dgm:spPr/>
    </dgm:pt>
    <dgm:pt modelId="{08C0949F-F10A-4AC4-8A7B-88E5FFA23F6F}" type="pres">
      <dgm:prSet presAssocID="{98D98B4C-32F6-4D20-9AB4-3AEFC234A72E}" presName="sibTrans" presStyleLbl="sibTrans2D1" presStyleIdx="0" presStyleCnt="0"/>
      <dgm:spPr/>
    </dgm:pt>
    <dgm:pt modelId="{2A2EE2DB-CA1B-4895-9CE7-9CE6BF27335F}" type="pres">
      <dgm:prSet presAssocID="{A98B8A0D-8D64-45C4-9A5B-3026ECA441ED}" presName="compNode" presStyleCnt="0"/>
      <dgm:spPr/>
    </dgm:pt>
    <dgm:pt modelId="{F38FE334-333D-46FE-9E60-F22D9E4F82A7}" type="pres">
      <dgm:prSet presAssocID="{A98B8A0D-8D64-45C4-9A5B-3026ECA441ED}" presName="iconBgRect" presStyleLbl="bgShp" presStyleIdx="4" presStyleCnt="6"/>
      <dgm:spPr/>
    </dgm:pt>
    <dgm:pt modelId="{9A186DE9-8838-423A-9268-544C91BDED54}" type="pres">
      <dgm:prSet presAssocID="{A98B8A0D-8D64-45C4-9A5B-3026ECA441E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atabase"/>
        </a:ext>
      </dgm:extLst>
    </dgm:pt>
    <dgm:pt modelId="{CA35DE88-C714-40D7-83C6-2677C9194EA8}" type="pres">
      <dgm:prSet presAssocID="{A98B8A0D-8D64-45C4-9A5B-3026ECA441ED}" presName="spaceRect" presStyleCnt="0"/>
      <dgm:spPr/>
    </dgm:pt>
    <dgm:pt modelId="{51AA997F-70C1-4238-B319-CAA31E151C05}" type="pres">
      <dgm:prSet presAssocID="{A98B8A0D-8D64-45C4-9A5B-3026ECA441ED}" presName="textRect" presStyleLbl="revTx" presStyleIdx="4" presStyleCnt="6">
        <dgm:presLayoutVars>
          <dgm:chMax val="1"/>
          <dgm:chPref val="1"/>
        </dgm:presLayoutVars>
      </dgm:prSet>
      <dgm:spPr/>
    </dgm:pt>
    <dgm:pt modelId="{E83D4FB8-7139-4176-9A43-3EF01734EDFE}" type="pres">
      <dgm:prSet presAssocID="{278CB1C4-11FD-4125-99BC-676881117B54}" presName="sibTrans" presStyleLbl="sibTrans2D1" presStyleIdx="0" presStyleCnt="0"/>
      <dgm:spPr/>
    </dgm:pt>
    <dgm:pt modelId="{F3B58380-6815-4A5A-91E8-C05451C4DC9C}" type="pres">
      <dgm:prSet presAssocID="{A3AB0E9D-9476-4980-95FC-E00366C331C6}" presName="compNode" presStyleCnt="0"/>
      <dgm:spPr/>
    </dgm:pt>
    <dgm:pt modelId="{64A08115-7A64-4830-81B4-317D2A44C44F}" type="pres">
      <dgm:prSet presAssocID="{A3AB0E9D-9476-4980-95FC-E00366C331C6}" presName="iconBgRect" presStyleLbl="bgShp" presStyleIdx="5" presStyleCnt="6"/>
      <dgm:spPr/>
    </dgm:pt>
    <dgm:pt modelId="{D36667DE-4D04-4AF8-A8BF-92AF7E6252C0}" type="pres">
      <dgm:prSet presAssocID="{A3AB0E9D-9476-4980-95FC-E00366C331C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cales of Justice"/>
        </a:ext>
      </dgm:extLst>
    </dgm:pt>
    <dgm:pt modelId="{CC40CE91-4B06-48C9-A340-B7521E9ED1E5}" type="pres">
      <dgm:prSet presAssocID="{A3AB0E9D-9476-4980-95FC-E00366C331C6}" presName="spaceRect" presStyleCnt="0"/>
      <dgm:spPr/>
    </dgm:pt>
    <dgm:pt modelId="{5852853B-0422-44AD-AF22-D1D07E25E85A}" type="pres">
      <dgm:prSet presAssocID="{A3AB0E9D-9476-4980-95FC-E00366C331C6}" presName="textRect" presStyleLbl="revTx" presStyleIdx="5" presStyleCnt="6">
        <dgm:presLayoutVars>
          <dgm:chMax val="1"/>
          <dgm:chPref val="1"/>
        </dgm:presLayoutVars>
      </dgm:prSet>
      <dgm:spPr/>
    </dgm:pt>
  </dgm:ptLst>
  <dgm:cxnLst>
    <dgm:cxn modelId="{842A4315-89BC-4EEF-B569-65355E75874F}" srcId="{8C99AB3E-0E52-46F9-BD63-BD309E13C11C}" destId="{9EC88714-5258-48B2-90AC-59B94297A918}" srcOrd="1" destOrd="0" parTransId="{AFA2CB69-42AC-479D-85CC-BF5421033CAE}" sibTransId="{FDC85261-DD5E-457A-B0B0-D6E68CEC5A28}"/>
    <dgm:cxn modelId="{BA13C523-53A3-4E66-99A1-D347931258FD}" srcId="{8C99AB3E-0E52-46F9-BD63-BD309E13C11C}" destId="{CA499CF8-3F18-4FF0-8E81-23B332872B8A}" srcOrd="2" destOrd="0" parTransId="{BF32D7EC-17FB-4CE2-9F4C-825179535E74}" sibTransId="{03C6D75A-B9D4-467D-A999-A03100DD9D04}"/>
    <dgm:cxn modelId="{253A2228-9492-4C97-AE27-EB8AF33361B9}" type="presOf" srcId="{CA499CF8-3F18-4FF0-8E81-23B332872B8A}" destId="{58A4B67C-B935-4A3A-A1B9-37570FA922E6}" srcOrd="0" destOrd="0" presId="urn:microsoft.com/office/officeart/2018/2/layout/IconCircleList"/>
    <dgm:cxn modelId="{A2A2A33E-8C03-4F61-8519-9A02FCDA83D3}" srcId="{8C99AB3E-0E52-46F9-BD63-BD309E13C11C}" destId="{A98B8A0D-8D64-45C4-9A5B-3026ECA441ED}" srcOrd="4" destOrd="0" parTransId="{09DB3A59-7F1A-4801-A42A-BCC3C7FB2C84}" sibTransId="{278CB1C4-11FD-4125-99BC-676881117B54}"/>
    <dgm:cxn modelId="{C95CA03F-0BF2-4B70-B736-3DECE41451B2}" srcId="{8C99AB3E-0E52-46F9-BD63-BD309E13C11C}" destId="{A3AB0E9D-9476-4980-95FC-E00366C331C6}" srcOrd="5" destOrd="0" parTransId="{E15858CF-B04A-4FFF-B292-83F7DD4BDD96}" sibTransId="{81D388E5-5C59-4414-AD6E-57FE0D6C2C5D}"/>
    <dgm:cxn modelId="{F54F695F-9975-40D2-B90A-A580015779F3}" type="presOf" srcId="{A3AB0E9D-9476-4980-95FC-E00366C331C6}" destId="{5852853B-0422-44AD-AF22-D1D07E25E85A}" srcOrd="0" destOrd="0" presId="urn:microsoft.com/office/officeart/2018/2/layout/IconCircleList"/>
    <dgm:cxn modelId="{DEFCE85F-2CFF-40F4-B427-571346E9790B}" type="presOf" srcId="{9EC88714-5258-48B2-90AC-59B94297A918}" destId="{821ACF5D-07C9-4AC8-BD9C-52F07BAC4FD6}" srcOrd="0" destOrd="0" presId="urn:microsoft.com/office/officeart/2018/2/layout/IconCircleList"/>
    <dgm:cxn modelId="{84980A4C-33D6-40D8-BBFB-97B7C5CAD628}" type="presOf" srcId="{03C6D75A-B9D4-467D-A999-A03100DD9D04}" destId="{9A5C35C6-4702-4980-947E-ED781B577553}" srcOrd="0" destOrd="0" presId="urn:microsoft.com/office/officeart/2018/2/layout/IconCircleList"/>
    <dgm:cxn modelId="{869C4550-CB60-4FAB-AB98-E55066BB89D4}" type="presOf" srcId="{278CB1C4-11FD-4125-99BC-676881117B54}" destId="{E83D4FB8-7139-4176-9A43-3EF01734EDFE}" srcOrd="0" destOrd="0" presId="urn:microsoft.com/office/officeart/2018/2/layout/IconCircleList"/>
    <dgm:cxn modelId="{780F4854-CB4C-4814-84CF-E0C53BBDC8A1}" srcId="{8C99AB3E-0E52-46F9-BD63-BD309E13C11C}" destId="{1DA98530-48BE-48D2-8AA0-6CD1D6638476}" srcOrd="0" destOrd="0" parTransId="{4E556F3A-355D-422B-9091-7AA877317EBF}" sibTransId="{5F37084B-09BC-4900-A203-7F56A2B0FDB3}"/>
    <dgm:cxn modelId="{895E0C8E-096B-423F-ABC5-47C0579B9307}" type="presOf" srcId="{5F37084B-09BC-4900-A203-7F56A2B0FDB3}" destId="{56AB895C-30CB-493F-BCEB-B2E944C05A31}" srcOrd="0" destOrd="0" presId="urn:microsoft.com/office/officeart/2018/2/layout/IconCircleList"/>
    <dgm:cxn modelId="{97FFCE93-6347-4367-9271-1063671008E2}" srcId="{8C99AB3E-0E52-46F9-BD63-BD309E13C11C}" destId="{84B9FBBA-A034-4CF4-A949-2B5B36FA1C62}" srcOrd="3" destOrd="0" parTransId="{926C7626-E965-431A-A3BB-AD3187AE4D84}" sibTransId="{98D98B4C-32F6-4D20-9AB4-3AEFC234A72E}"/>
    <dgm:cxn modelId="{6CA7F49F-10EC-4738-9E04-F3F314E35A40}" type="presOf" srcId="{98D98B4C-32F6-4D20-9AB4-3AEFC234A72E}" destId="{08C0949F-F10A-4AC4-8A7B-88E5FFA23F6F}" srcOrd="0" destOrd="0" presId="urn:microsoft.com/office/officeart/2018/2/layout/IconCircleList"/>
    <dgm:cxn modelId="{C5E81FB0-F60C-499F-B0BF-53EA87F53A04}" type="presOf" srcId="{84B9FBBA-A034-4CF4-A949-2B5B36FA1C62}" destId="{BFDE1108-08D7-48EA-BF55-A5750CF28059}" srcOrd="0" destOrd="0" presId="urn:microsoft.com/office/officeart/2018/2/layout/IconCircleList"/>
    <dgm:cxn modelId="{981AB6BF-D4B1-41B6-BF70-B7D8B4BBD1E7}" type="presOf" srcId="{8C99AB3E-0E52-46F9-BD63-BD309E13C11C}" destId="{B90540AB-5D65-4B3D-8E4C-682CF3C5C9E3}" srcOrd="0" destOrd="0" presId="urn:microsoft.com/office/officeart/2018/2/layout/IconCircleList"/>
    <dgm:cxn modelId="{803767E1-A6D0-426E-BBF6-339418C06449}" type="presOf" srcId="{FDC85261-DD5E-457A-B0B0-D6E68CEC5A28}" destId="{257EB2C5-4E7D-4A88-849F-153B1EB5D34B}" srcOrd="0" destOrd="0" presId="urn:microsoft.com/office/officeart/2018/2/layout/IconCircleList"/>
    <dgm:cxn modelId="{DEF60BEF-CD83-4D80-8B3F-74BCF2FE66FA}" type="presOf" srcId="{A98B8A0D-8D64-45C4-9A5B-3026ECA441ED}" destId="{51AA997F-70C1-4238-B319-CAA31E151C05}" srcOrd="0" destOrd="0" presId="urn:microsoft.com/office/officeart/2018/2/layout/IconCircleList"/>
    <dgm:cxn modelId="{1A6449F5-F2F0-44CC-9B4C-310B1FF4EAA9}" type="presOf" srcId="{1DA98530-48BE-48D2-8AA0-6CD1D6638476}" destId="{FC014EFE-6E52-4FB8-998D-5AC86563D2A0}" srcOrd="0" destOrd="0" presId="urn:microsoft.com/office/officeart/2018/2/layout/IconCircleList"/>
    <dgm:cxn modelId="{88A0B886-A5B9-4926-A3BB-F6A7C084C956}" type="presParOf" srcId="{B90540AB-5D65-4B3D-8E4C-682CF3C5C9E3}" destId="{9C63659F-324B-468E-B3A0-09BD6CCDD52B}" srcOrd="0" destOrd="0" presId="urn:microsoft.com/office/officeart/2018/2/layout/IconCircleList"/>
    <dgm:cxn modelId="{EF0F152B-3952-4FEF-A4D6-9278D42D8B67}" type="presParOf" srcId="{9C63659F-324B-468E-B3A0-09BD6CCDD52B}" destId="{8FA0772D-AF5E-47C9-93C1-3018D49F3522}" srcOrd="0" destOrd="0" presId="urn:microsoft.com/office/officeart/2018/2/layout/IconCircleList"/>
    <dgm:cxn modelId="{784E448E-DA7D-446C-A528-7F5AE21DD213}" type="presParOf" srcId="{8FA0772D-AF5E-47C9-93C1-3018D49F3522}" destId="{8BCBBECC-BEEB-43D1-8C12-79C13F83FEFA}" srcOrd="0" destOrd="0" presId="urn:microsoft.com/office/officeart/2018/2/layout/IconCircleList"/>
    <dgm:cxn modelId="{5401C85B-E0BD-4122-95BC-9E03CFA3FA24}" type="presParOf" srcId="{8FA0772D-AF5E-47C9-93C1-3018D49F3522}" destId="{D64623A9-7FD4-43C1-A790-4E8E2160F76F}" srcOrd="1" destOrd="0" presId="urn:microsoft.com/office/officeart/2018/2/layout/IconCircleList"/>
    <dgm:cxn modelId="{FA20EBC4-C710-4BC7-9427-61A10696B645}" type="presParOf" srcId="{8FA0772D-AF5E-47C9-93C1-3018D49F3522}" destId="{78829173-68C4-47DE-9CE4-EF5FD5DFAB77}" srcOrd="2" destOrd="0" presId="urn:microsoft.com/office/officeart/2018/2/layout/IconCircleList"/>
    <dgm:cxn modelId="{7BEB2E2A-5A40-47B8-B14A-E096594E2BEB}" type="presParOf" srcId="{8FA0772D-AF5E-47C9-93C1-3018D49F3522}" destId="{FC014EFE-6E52-4FB8-998D-5AC86563D2A0}" srcOrd="3" destOrd="0" presId="urn:microsoft.com/office/officeart/2018/2/layout/IconCircleList"/>
    <dgm:cxn modelId="{AC5A47F6-8F68-4DD5-89F3-8D63761CA86A}" type="presParOf" srcId="{9C63659F-324B-468E-B3A0-09BD6CCDD52B}" destId="{56AB895C-30CB-493F-BCEB-B2E944C05A31}" srcOrd="1" destOrd="0" presId="urn:microsoft.com/office/officeart/2018/2/layout/IconCircleList"/>
    <dgm:cxn modelId="{95F3891B-024D-4DB7-93F4-906D8BB78B69}" type="presParOf" srcId="{9C63659F-324B-468E-B3A0-09BD6CCDD52B}" destId="{F3ECBA5E-16AA-4AA5-9CD2-16F24414E7D6}" srcOrd="2" destOrd="0" presId="urn:microsoft.com/office/officeart/2018/2/layout/IconCircleList"/>
    <dgm:cxn modelId="{3C06E916-EDEF-47B9-BF87-B88F6D210C01}" type="presParOf" srcId="{F3ECBA5E-16AA-4AA5-9CD2-16F24414E7D6}" destId="{42975EEF-1681-4563-82F5-848DED7332E0}" srcOrd="0" destOrd="0" presId="urn:microsoft.com/office/officeart/2018/2/layout/IconCircleList"/>
    <dgm:cxn modelId="{7EE520D2-C151-4292-BF7F-24B6A5C5BCCA}" type="presParOf" srcId="{F3ECBA5E-16AA-4AA5-9CD2-16F24414E7D6}" destId="{6A6442B1-C8B9-4A06-AA7F-C3B669005492}" srcOrd="1" destOrd="0" presId="urn:microsoft.com/office/officeart/2018/2/layout/IconCircleList"/>
    <dgm:cxn modelId="{FB9D56A0-2A2B-4A5F-BAF5-09C6E1F49FFE}" type="presParOf" srcId="{F3ECBA5E-16AA-4AA5-9CD2-16F24414E7D6}" destId="{BD39D729-D344-4E1D-95FB-614FA330B2C5}" srcOrd="2" destOrd="0" presId="urn:microsoft.com/office/officeart/2018/2/layout/IconCircleList"/>
    <dgm:cxn modelId="{9DF772FD-A813-41DB-938B-26FF8C321519}" type="presParOf" srcId="{F3ECBA5E-16AA-4AA5-9CD2-16F24414E7D6}" destId="{821ACF5D-07C9-4AC8-BD9C-52F07BAC4FD6}" srcOrd="3" destOrd="0" presId="urn:microsoft.com/office/officeart/2018/2/layout/IconCircleList"/>
    <dgm:cxn modelId="{4A1C4EE0-8E79-4106-A11A-4F9F54EE9D04}" type="presParOf" srcId="{9C63659F-324B-468E-B3A0-09BD6CCDD52B}" destId="{257EB2C5-4E7D-4A88-849F-153B1EB5D34B}" srcOrd="3" destOrd="0" presId="urn:microsoft.com/office/officeart/2018/2/layout/IconCircleList"/>
    <dgm:cxn modelId="{462BD4E4-B0A1-4C8B-A569-3C05B758EAEA}" type="presParOf" srcId="{9C63659F-324B-468E-B3A0-09BD6CCDD52B}" destId="{674573AF-5982-4F14-A7ED-B7223C0259F0}" srcOrd="4" destOrd="0" presId="urn:microsoft.com/office/officeart/2018/2/layout/IconCircleList"/>
    <dgm:cxn modelId="{755715EB-22C7-45E2-A886-1C0100F29A51}" type="presParOf" srcId="{674573AF-5982-4F14-A7ED-B7223C0259F0}" destId="{A5104DFC-B5E7-4515-8CC7-CF5CCA7968A0}" srcOrd="0" destOrd="0" presId="urn:microsoft.com/office/officeart/2018/2/layout/IconCircleList"/>
    <dgm:cxn modelId="{8F18A980-6E7B-4E56-9B7C-306397342B61}" type="presParOf" srcId="{674573AF-5982-4F14-A7ED-B7223C0259F0}" destId="{711711A4-A596-4EC6-AB8A-526665084F51}" srcOrd="1" destOrd="0" presId="urn:microsoft.com/office/officeart/2018/2/layout/IconCircleList"/>
    <dgm:cxn modelId="{36057702-139F-4230-B863-288BFF370A84}" type="presParOf" srcId="{674573AF-5982-4F14-A7ED-B7223C0259F0}" destId="{1549CE6F-812D-4DB6-A6BD-B467A023E4FD}" srcOrd="2" destOrd="0" presId="urn:microsoft.com/office/officeart/2018/2/layout/IconCircleList"/>
    <dgm:cxn modelId="{5A98CBF4-9D57-41AA-9679-859841A5DA64}" type="presParOf" srcId="{674573AF-5982-4F14-A7ED-B7223C0259F0}" destId="{58A4B67C-B935-4A3A-A1B9-37570FA922E6}" srcOrd="3" destOrd="0" presId="urn:microsoft.com/office/officeart/2018/2/layout/IconCircleList"/>
    <dgm:cxn modelId="{FF8C27D5-CE4C-4E47-BBF6-63FBBEDDF0CD}" type="presParOf" srcId="{9C63659F-324B-468E-B3A0-09BD6CCDD52B}" destId="{9A5C35C6-4702-4980-947E-ED781B577553}" srcOrd="5" destOrd="0" presId="urn:microsoft.com/office/officeart/2018/2/layout/IconCircleList"/>
    <dgm:cxn modelId="{73F51B61-3831-4E31-813D-D6FCBAFD7CFF}" type="presParOf" srcId="{9C63659F-324B-468E-B3A0-09BD6CCDD52B}" destId="{17BB5EFC-49C0-4AF3-B524-5EF8C22BC0C0}" srcOrd="6" destOrd="0" presId="urn:microsoft.com/office/officeart/2018/2/layout/IconCircleList"/>
    <dgm:cxn modelId="{1E1F1F05-4E1E-4F63-BC51-043DC6299299}" type="presParOf" srcId="{17BB5EFC-49C0-4AF3-B524-5EF8C22BC0C0}" destId="{3414496C-4239-46DC-843E-AB7AD5A91923}" srcOrd="0" destOrd="0" presId="urn:microsoft.com/office/officeart/2018/2/layout/IconCircleList"/>
    <dgm:cxn modelId="{F18F0CC0-D80A-40F3-815B-1EADC48B58C8}" type="presParOf" srcId="{17BB5EFC-49C0-4AF3-B524-5EF8C22BC0C0}" destId="{2E66D326-5B89-4ED4-AEAE-A88A574B62D3}" srcOrd="1" destOrd="0" presId="urn:microsoft.com/office/officeart/2018/2/layout/IconCircleList"/>
    <dgm:cxn modelId="{E9418FBE-A876-41A6-B8DB-4E0DC3D52C75}" type="presParOf" srcId="{17BB5EFC-49C0-4AF3-B524-5EF8C22BC0C0}" destId="{B61FFCE1-4316-419B-9D01-B85B57562C50}" srcOrd="2" destOrd="0" presId="urn:microsoft.com/office/officeart/2018/2/layout/IconCircleList"/>
    <dgm:cxn modelId="{BD1A4D0F-010D-4221-90B3-8761ECA059E8}" type="presParOf" srcId="{17BB5EFC-49C0-4AF3-B524-5EF8C22BC0C0}" destId="{BFDE1108-08D7-48EA-BF55-A5750CF28059}" srcOrd="3" destOrd="0" presId="urn:microsoft.com/office/officeart/2018/2/layout/IconCircleList"/>
    <dgm:cxn modelId="{8DB181C8-2632-4868-B0B0-16DC5A9EE6E4}" type="presParOf" srcId="{9C63659F-324B-468E-B3A0-09BD6CCDD52B}" destId="{08C0949F-F10A-4AC4-8A7B-88E5FFA23F6F}" srcOrd="7" destOrd="0" presId="urn:microsoft.com/office/officeart/2018/2/layout/IconCircleList"/>
    <dgm:cxn modelId="{FACDA94E-20CE-4D99-A9EB-39FEAE03FE91}" type="presParOf" srcId="{9C63659F-324B-468E-B3A0-09BD6CCDD52B}" destId="{2A2EE2DB-CA1B-4895-9CE7-9CE6BF27335F}" srcOrd="8" destOrd="0" presId="urn:microsoft.com/office/officeart/2018/2/layout/IconCircleList"/>
    <dgm:cxn modelId="{7DA95A02-3B6B-40FF-9F9A-F4B8C9DC0A70}" type="presParOf" srcId="{2A2EE2DB-CA1B-4895-9CE7-9CE6BF27335F}" destId="{F38FE334-333D-46FE-9E60-F22D9E4F82A7}" srcOrd="0" destOrd="0" presId="urn:microsoft.com/office/officeart/2018/2/layout/IconCircleList"/>
    <dgm:cxn modelId="{DE2DD4E0-A1EF-4C20-9E80-93E3A5E3226B}" type="presParOf" srcId="{2A2EE2DB-CA1B-4895-9CE7-9CE6BF27335F}" destId="{9A186DE9-8838-423A-9268-544C91BDED54}" srcOrd="1" destOrd="0" presId="urn:microsoft.com/office/officeart/2018/2/layout/IconCircleList"/>
    <dgm:cxn modelId="{AC6E8E4E-B5D1-48CF-A3D8-30F3DA4B0DB0}" type="presParOf" srcId="{2A2EE2DB-CA1B-4895-9CE7-9CE6BF27335F}" destId="{CA35DE88-C714-40D7-83C6-2677C9194EA8}" srcOrd="2" destOrd="0" presId="urn:microsoft.com/office/officeart/2018/2/layout/IconCircleList"/>
    <dgm:cxn modelId="{21B9C3E7-66C8-4BC5-8E36-810C147AC7C6}" type="presParOf" srcId="{2A2EE2DB-CA1B-4895-9CE7-9CE6BF27335F}" destId="{51AA997F-70C1-4238-B319-CAA31E151C05}" srcOrd="3" destOrd="0" presId="urn:microsoft.com/office/officeart/2018/2/layout/IconCircleList"/>
    <dgm:cxn modelId="{0A5457AE-7166-4513-8117-2462E4F5290C}" type="presParOf" srcId="{9C63659F-324B-468E-B3A0-09BD6CCDD52B}" destId="{E83D4FB8-7139-4176-9A43-3EF01734EDFE}" srcOrd="9" destOrd="0" presId="urn:microsoft.com/office/officeart/2018/2/layout/IconCircleList"/>
    <dgm:cxn modelId="{2DF8341B-12D9-4F40-AAFA-49C021AF230B}" type="presParOf" srcId="{9C63659F-324B-468E-B3A0-09BD6CCDD52B}" destId="{F3B58380-6815-4A5A-91E8-C05451C4DC9C}" srcOrd="10" destOrd="0" presId="urn:microsoft.com/office/officeart/2018/2/layout/IconCircleList"/>
    <dgm:cxn modelId="{CE106BBF-4F75-4FC0-85F5-6673591A4C01}" type="presParOf" srcId="{F3B58380-6815-4A5A-91E8-C05451C4DC9C}" destId="{64A08115-7A64-4830-81B4-317D2A44C44F}" srcOrd="0" destOrd="0" presId="urn:microsoft.com/office/officeart/2018/2/layout/IconCircleList"/>
    <dgm:cxn modelId="{9709F7BE-6194-407B-9437-B5A7367B6293}" type="presParOf" srcId="{F3B58380-6815-4A5A-91E8-C05451C4DC9C}" destId="{D36667DE-4D04-4AF8-A8BF-92AF7E6252C0}" srcOrd="1" destOrd="0" presId="urn:microsoft.com/office/officeart/2018/2/layout/IconCircleList"/>
    <dgm:cxn modelId="{0EF4E153-284D-4523-BA84-80134C835A42}" type="presParOf" srcId="{F3B58380-6815-4A5A-91E8-C05451C4DC9C}" destId="{CC40CE91-4B06-48C9-A340-B7521E9ED1E5}" srcOrd="2" destOrd="0" presId="urn:microsoft.com/office/officeart/2018/2/layout/IconCircleList"/>
    <dgm:cxn modelId="{BA30D19D-9411-43D7-967B-98ACAD4D61BA}" type="presParOf" srcId="{F3B58380-6815-4A5A-91E8-C05451C4DC9C}" destId="{5852853B-0422-44AD-AF22-D1D07E25E85A}"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6AB38C-6889-432D-B092-96EF36DB7722}">
      <dsp:nvSpPr>
        <dsp:cNvPr id="0" name=""/>
        <dsp:cNvSpPr/>
      </dsp:nvSpPr>
      <dsp:spPr>
        <a:xfrm>
          <a:off x="2755" y="607461"/>
          <a:ext cx="2185777" cy="131146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National Drivers</a:t>
          </a:r>
          <a:endParaRPr lang="en-US" sz="2000" kern="1200"/>
        </a:p>
      </dsp:txBody>
      <dsp:txXfrm>
        <a:off x="2755" y="607461"/>
        <a:ext cx="2185777" cy="1311466"/>
      </dsp:txXfrm>
    </dsp:sp>
    <dsp:sp modelId="{FF5B5AF7-FE09-4ADA-AFBD-ED923805D3D2}">
      <dsp:nvSpPr>
        <dsp:cNvPr id="0" name=""/>
        <dsp:cNvSpPr/>
      </dsp:nvSpPr>
      <dsp:spPr>
        <a:xfrm>
          <a:off x="2407110" y="607461"/>
          <a:ext cx="2185777" cy="1311466"/>
        </a:xfrm>
        <a:prstGeom prst="rect">
          <a:avLst/>
        </a:prstGeom>
        <a:solidFill>
          <a:schemeClr val="accent2">
            <a:hueOff val="225802"/>
            <a:satOff val="-1105"/>
            <a:lumOff val="62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Joint Inspection 2016 </a:t>
          </a:r>
          <a:endParaRPr lang="en-US" sz="2000" kern="1200"/>
        </a:p>
      </dsp:txBody>
      <dsp:txXfrm>
        <a:off x="2407110" y="607461"/>
        <a:ext cx="2185777" cy="1311466"/>
      </dsp:txXfrm>
    </dsp:sp>
    <dsp:sp modelId="{18AA9E21-89AE-4B3C-A05D-8EFC174DF955}">
      <dsp:nvSpPr>
        <dsp:cNvPr id="0" name=""/>
        <dsp:cNvSpPr/>
      </dsp:nvSpPr>
      <dsp:spPr>
        <a:xfrm>
          <a:off x="4811464" y="607461"/>
          <a:ext cx="2185777" cy="1311466"/>
        </a:xfrm>
        <a:prstGeom prst="rect">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Executive Leadership Group for Public Protection </a:t>
          </a:r>
          <a:endParaRPr lang="en-US" sz="2000" kern="1200"/>
        </a:p>
      </dsp:txBody>
      <dsp:txXfrm>
        <a:off x="4811464" y="607461"/>
        <a:ext cx="2185777" cy="1311466"/>
      </dsp:txXfrm>
    </dsp:sp>
    <dsp:sp modelId="{AC25F1C0-A33B-44A4-BF59-944B676635B0}">
      <dsp:nvSpPr>
        <dsp:cNvPr id="0" name=""/>
        <dsp:cNvSpPr/>
      </dsp:nvSpPr>
      <dsp:spPr>
        <a:xfrm>
          <a:off x="7215819" y="607461"/>
          <a:ext cx="2185777" cy="1311466"/>
        </a:xfrm>
        <a:prstGeom prst="rec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Joint Independent Chair </a:t>
          </a:r>
          <a:endParaRPr lang="en-US" sz="2000" kern="1200"/>
        </a:p>
      </dsp:txBody>
      <dsp:txXfrm>
        <a:off x="7215819" y="607461"/>
        <a:ext cx="2185777" cy="1311466"/>
      </dsp:txXfrm>
    </dsp:sp>
    <dsp:sp modelId="{DADE5C70-6180-4FD9-8BE1-505E0B7798B5}">
      <dsp:nvSpPr>
        <dsp:cNvPr id="0" name=""/>
        <dsp:cNvSpPr/>
      </dsp:nvSpPr>
      <dsp:spPr>
        <a:xfrm>
          <a:off x="1204932" y="2137505"/>
          <a:ext cx="2185777" cy="1311466"/>
        </a:xfrm>
        <a:prstGeom prst="rect">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Adult Protection Committee review </a:t>
          </a:r>
          <a:endParaRPr lang="en-US" sz="2000" kern="1200"/>
        </a:p>
      </dsp:txBody>
      <dsp:txXfrm>
        <a:off x="1204932" y="2137505"/>
        <a:ext cx="2185777" cy="1311466"/>
      </dsp:txXfrm>
    </dsp:sp>
    <dsp:sp modelId="{7F93A5D6-93CB-4CD1-B862-AB036BB1DF0C}">
      <dsp:nvSpPr>
        <dsp:cNvPr id="0" name=""/>
        <dsp:cNvSpPr/>
      </dsp:nvSpPr>
      <dsp:spPr>
        <a:xfrm>
          <a:off x="3609287" y="2137505"/>
          <a:ext cx="2185777" cy="1311466"/>
        </a:xfrm>
        <a:prstGeom prst="rect">
          <a:avLst/>
        </a:prstGeom>
        <a:solidFill>
          <a:schemeClr val="accent2">
            <a:hueOff val="1129012"/>
            <a:satOff val="-5527"/>
            <a:lumOff val="310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Governance Framework for Adult Protection </a:t>
          </a:r>
          <a:endParaRPr lang="en-US" sz="2000" kern="1200"/>
        </a:p>
      </dsp:txBody>
      <dsp:txXfrm>
        <a:off x="3609287" y="2137505"/>
        <a:ext cx="2185777" cy="1311466"/>
      </dsp:txXfrm>
    </dsp:sp>
    <dsp:sp modelId="{A5065AC9-E90C-4301-A8C0-B9E69F62931C}">
      <dsp:nvSpPr>
        <dsp:cNvPr id="0" name=""/>
        <dsp:cNvSpPr/>
      </dsp:nvSpPr>
      <dsp:spPr>
        <a:xfrm>
          <a:off x="6013642" y="2137505"/>
          <a:ext cx="2185777" cy="1311466"/>
        </a:xfrm>
        <a:prstGeom prst="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0" i="0" kern="1200"/>
            <a:t>Early Intervention and prevention </a:t>
          </a:r>
          <a:endParaRPr lang="en-US" sz="2000" kern="1200"/>
        </a:p>
      </dsp:txBody>
      <dsp:txXfrm>
        <a:off x="6013642" y="2137505"/>
        <a:ext cx="2185777" cy="13114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CBBECC-BEEB-43D1-8C12-79C13F83FEFA}">
      <dsp:nvSpPr>
        <dsp:cNvPr id="0" name=""/>
        <dsp:cNvSpPr/>
      </dsp:nvSpPr>
      <dsp:spPr>
        <a:xfrm>
          <a:off x="195832" y="502237"/>
          <a:ext cx="910537" cy="9105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4623A9-7FD4-43C1-A790-4E8E2160F76F}">
      <dsp:nvSpPr>
        <dsp:cNvPr id="0" name=""/>
        <dsp:cNvSpPr/>
      </dsp:nvSpPr>
      <dsp:spPr>
        <a:xfrm>
          <a:off x="387045" y="693449"/>
          <a:ext cx="528112" cy="528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C014EFE-6E52-4FB8-998D-5AC86563D2A0}">
      <dsp:nvSpPr>
        <dsp:cNvPr id="0" name=""/>
        <dsp:cNvSpPr/>
      </dsp:nvSpPr>
      <dsp:spPr>
        <a:xfrm>
          <a:off x="1301485" y="502237"/>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GB" sz="1700" kern="1200"/>
            <a:t>Evidence outcomes</a:t>
          </a:r>
          <a:endParaRPr lang="en-US" sz="1700" kern="1200"/>
        </a:p>
      </dsp:txBody>
      <dsp:txXfrm>
        <a:off x="1301485" y="502237"/>
        <a:ext cx="2146268" cy="910537"/>
      </dsp:txXfrm>
    </dsp:sp>
    <dsp:sp modelId="{42975EEF-1681-4563-82F5-848DED7332E0}">
      <dsp:nvSpPr>
        <dsp:cNvPr id="0" name=""/>
        <dsp:cNvSpPr/>
      </dsp:nvSpPr>
      <dsp:spPr>
        <a:xfrm>
          <a:off x="3821724" y="502237"/>
          <a:ext cx="910537" cy="9105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6442B1-C8B9-4A06-AA7F-C3B669005492}">
      <dsp:nvSpPr>
        <dsp:cNvPr id="0" name=""/>
        <dsp:cNvSpPr/>
      </dsp:nvSpPr>
      <dsp:spPr>
        <a:xfrm>
          <a:off x="4012937" y="693449"/>
          <a:ext cx="528112" cy="528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21ACF5D-07C9-4AC8-BD9C-52F07BAC4FD6}">
      <dsp:nvSpPr>
        <dsp:cNvPr id="0" name=""/>
        <dsp:cNvSpPr/>
      </dsp:nvSpPr>
      <dsp:spPr>
        <a:xfrm>
          <a:off x="4927377" y="502237"/>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GB" sz="1700" kern="1200"/>
            <a:t>Culture of learning and improvement </a:t>
          </a:r>
          <a:endParaRPr lang="en-US" sz="1700" kern="1200"/>
        </a:p>
      </dsp:txBody>
      <dsp:txXfrm>
        <a:off x="4927377" y="502237"/>
        <a:ext cx="2146268" cy="910537"/>
      </dsp:txXfrm>
    </dsp:sp>
    <dsp:sp modelId="{A5104DFC-B5E7-4515-8CC7-CF5CCA7968A0}">
      <dsp:nvSpPr>
        <dsp:cNvPr id="0" name=""/>
        <dsp:cNvSpPr/>
      </dsp:nvSpPr>
      <dsp:spPr>
        <a:xfrm>
          <a:off x="7447616" y="502237"/>
          <a:ext cx="910537" cy="9105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1711A4-A596-4EC6-AB8A-526665084F51}">
      <dsp:nvSpPr>
        <dsp:cNvPr id="0" name=""/>
        <dsp:cNvSpPr/>
      </dsp:nvSpPr>
      <dsp:spPr>
        <a:xfrm>
          <a:off x="7638829" y="693449"/>
          <a:ext cx="528112" cy="528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8A4B67C-B935-4A3A-A1B9-37570FA922E6}">
      <dsp:nvSpPr>
        <dsp:cNvPr id="0" name=""/>
        <dsp:cNvSpPr/>
      </dsp:nvSpPr>
      <dsp:spPr>
        <a:xfrm>
          <a:off x="8553269" y="502237"/>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GB" sz="1700" kern="1200"/>
            <a:t>Skilled, supported and knowledgeable workforce </a:t>
          </a:r>
          <a:endParaRPr lang="en-US" sz="1700" kern="1200"/>
        </a:p>
      </dsp:txBody>
      <dsp:txXfrm>
        <a:off x="8553269" y="502237"/>
        <a:ext cx="2146268" cy="910537"/>
      </dsp:txXfrm>
    </dsp:sp>
    <dsp:sp modelId="{3414496C-4239-46DC-843E-AB7AD5A91923}">
      <dsp:nvSpPr>
        <dsp:cNvPr id="0" name=""/>
        <dsp:cNvSpPr/>
      </dsp:nvSpPr>
      <dsp:spPr>
        <a:xfrm>
          <a:off x="195832" y="1991502"/>
          <a:ext cx="910537" cy="910537"/>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66D326-5B89-4ED4-AEAE-A88A574B62D3}">
      <dsp:nvSpPr>
        <dsp:cNvPr id="0" name=""/>
        <dsp:cNvSpPr/>
      </dsp:nvSpPr>
      <dsp:spPr>
        <a:xfrm>
          <a:off x="387045" y="2182715"/>
          <a:ext cx="528112" cy="52811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FDE1108-08D7-48EA-BF55-A5750CF28059}">
      <dsp:nvSpPr>
        <dsp:cNvPr id="0" name=""/>
        <dsp:cNvSpPr/>
      </dsp:nvSpPr>
      <dsp:spPr>
        <a:xfrm>
          <a:off x="1301485" y="1991502"/>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GB" sz="1700" kern="1200"/>
            <a:t>System wide working </a:t>
          </a:r>
          <a:endParaRPr lang="en-US" sz="1700" kern="1200"/>
        </a:p>
      </dsp:txBody>
      <dsp:txXfrm>
        <a:off x="1301485" y="1991502"/>
        <a:ext cx="2146268" cy="910537"/>
      </dsp:txXfrm>
    </dsp:sp>
    <dsp:sp modelId="{F38FE334-333D-46FE-9E60-F22D9E4F82A7}">
      <dsp:nvSpPr>
        <dsp:cNvPr id="0" name=""/>
        <dsp:cNvSpPr/>
      </dsp:nvSpPr>
      <dsp:spPr>
        <a:xfrm>
          <a:off x="3821724" y="1991502"/>
          <a:ext cx="910537" cy="91053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186DE9-8838-423A-9268-544C91BDED54}">
      <dsp:nvSpPr>
        <dsp:cNvPr id="0" name=""/>
        <dsp:cNvSpPr/>
      </dsp:nvSpPr>
      <dsp:spPr>
        <a:xfrm>
          <a:off x="4012937" y="2182715"/>
          <a:ext cx="528112" cy="52811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1AA997F-70C1-4238-B319-CAA31E151C05}">
      <dsp:nvSpPr>
        <dsp:cNvPr id="0" name=""/>
        <dsp:cNvSpPr/>
      </dsp:nvSpPr>
      <dsp:spPr>
        <a:xfrm>
          <a:off x="4927377" y="1991502"/>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rtl="0">
            <a:lnSpc>
              <a:spcPct val="90000"/>
            </a:lnSpc>
            <a:spcBef>
              <a:spcPct val="0"/>
            </a:spcBef>
            <a:spcAft>
              <a:spcPct val="35000"/>
            </a:spcAft>
            <a:buNone/>
          </a:pPr>
          <a:r>
            <a:rPr lang="en-GB" sz="1700" kern="1200"/>
            <a:t>Using data to drive service </a:t>
          </a:r>
          <a:r>
            <a:rPr lang="en-GB" sz="1700" kern="1200">
              <a:latin typeface="Century Gothic" panose="020B0502020202020204"/>
            </a:rPr>
            <a:t>improvement </a:t>
          </a:r>
          <a:r>
            <a:rPr lang="en-GB" sz="1700" kern="1200"/>
            <a:t> </a:t>
          </a:r>
          <a:endParaRPr lang="en-US" sz="1700" kern="1200"/>
        </a:p>
      </dsp:txBody>
      <dsp:txXfrm>
        <a:off x="4927377" y="1991502"/>
        <a:ext cx="2146268" cy="910537"/>
      </dsp:txXfrm>
    </dsp:sp>
    <dsp:sp modelId="{64A08115-7A64-4830-81B4-317D2A44C44F}">
      <dsp:nvSpPr>
        <dsp:cNvPr id="0" name=""/>
        <dsp:cNvSpPr/>
      </dsp:nvSpPr>
      <dsp:spPr>
        <a:xfrm>
          <a:off x="7447616" y="1991502"/>
          <a:ext cx="910537" cy="9105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6667DE-4D04-4AF8-A8BF-92AF7E6252C0}">
      <dsp:nvSpPr>
        <dsp:cNvPr id="0" name=""/>
        <dsp:cNvSpPr/>
      </dsp:nvSpPr>
      <dsp:spPr>
        <a:xfrm>
          <a:off x="7638829" y="2182715"/>
          <a:ext cx="528112" cy="52811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852853B-0422-44AD-AF22-D1D07E25E85A}">
      <dsp:nvSpPr>
        <dsp:cNvPr id="0" name=""/>
        <dsp:cNvSpPr/>
      </dsp:nvSpPr>
      <dsp:spPr>
        <a:xfrm>
          <a:off x="8553269" y="1991502"/>
          <a:ext cx="2146268" cy="91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GB" sz="1700" kern="1200"/>
            <a:t>Preventing harm</a:t>
          </a:r>
          <a:endParaRPr lang="en-US" sz="1700" kern="1200"/>
        </a:p>
      </dsp:txBody>
      <dsp:txXfrm>
        <a:off x="8553269" y="1991502"/>
        <a:ext cx="2146268" cy="9105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C7EBA4-F2FB-4CAB-B047-58DB38C70B02}" type="datetimeFigureOut">
              <a:rPr lang="en-GB" smtClean="0"/>
              <a:t>19/05/2023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8043F2-E1CF-4D61-90A0-2A1849E0F5E1}" type="slidenum">
              <a:rPr lang="en-GB" smtClean="0"/>
              <a:t>‹#›</a:t>
            </a:fld>
            <a:endParaRPr lang="en-GB"/>
          </a:p>
        </p:txBody>
      </p:sp>
    </p:spTree>
    <p:extLst>
      <p:ext uri="{BB962C8B-B14F-4D97-AF65-F5344CB8AC3E}">
        <p14:creationId xmlns:p14="http://schemas.microsoft.com/office/powerpoint/2010/main" val="377905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Graeme</a:t>
            </a:r>
          </a:p>
        </p:txBody>
      </p:sp>
      <p:sp>
        <p:nvSpPr>
          <p:cNvPr id="4" name="Slide Number Placeholder 3"/>
          <p:cNvSpPr>
            <a:spLocks noGrp="1"/>
          </p:cNvSpPr>
          <p:nvPr>
            <p:ph type="sldNum" sz="quarter" idx="5"/>
          </p:nvPr>
        </p:nvSpPr>
        <p:spPr/>
        <p:txBody>
          <a:bodyPr/>
          <a:lstStyle/>
          <a:p>
            <a:fld id="{F28043F2-E1CF-4D61-90A0-2A1849E0F5E1}" type="slidenum">
              <a:rPr lang="en-GB" smtClean="0"/>
              <a:t>2</a:t>
            </a:fld>
            <a:endParaRPr lang="en-GB"/>
          </a:p>
        </p:txBody>
      </p:sp>
    </p:spTree>
    <p:extLst>
      <p:ext uri="{BB962C8B-B14F-4D97-AF65-F5344CB8AC3E}">
        <p14:creationId xmlns:p14="http://schemas.microsoft.com/office/powerpoint/2010/main" val="1454151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Graeme</a:t>
            </a:r>
          </a:p>
        </p:txBody>
      </p:sp>
      <p:sp>
        <p:nvSpPr>
          <p:cNvPr id="4" name="Slide Number Placeholder 3"/>
          <p:cNvSpPr>
            <a:spLocks noGrp="1"/>
          </p:cNvSpPr>
          <p:nvPr>
            <p:ph type="sldNum" sz="quarter" idx="5"/>
          </p:nvPr>
        </p:nvSpPr>
        <p:spPr/>
        <p:txBody>
          <a:bodyPr/>
          <a:lstStyle/>
          <a:p>
            <a:fld id="{F28043F2-E1CF-4D61-90A0-2A1849E0F5E1}" type="slidenum">
              <a:rPr lang="en-GB" smtClean="0"/>
              <a:t>3</a:t>
            </a:fld>
            <a:endParaRPr lang="en-GB"/>
          </a:p>
        </p:txBody>
      </p:sp>
    </p:spTree>
    <p:extLst>
      <p:ext uri="{BB962C8B-B14F-4D97-AF65-F5344CB8AC3E}">
        <p14:creationId xmlns:p14="http://schemas.microsoft.com/office/powerpoint/2010/main" val="2716692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Claire?</a:t>
            </a:r>
          </a:p>
        </p:txBody>
      </p:sp>
      <p:sp>
        <p:nvSpPr>
          <p:cNvPr id="4" name="Slide Number Placeholder 3"/>
          <p:cNvSpPr>
            <a:spLocks noGrp="1"/>
          </p:cNvSpPr>
          <p:nvPr>
            <p:ph type="sldNum" sz="quarter" idx="5"/>
          </p:nvPr>
        </p:nvSpPr>
        <p:spPr/>
        <p:txBody>
          <a:bodyPr/>
          <a:lstStyle/>
          <a:p>
            <a:fld id="{F28043F2-E1CF-4D61-90A0-2A1849E0F5E1}" type="slidenum">
              <a:rPr lang="en-GB" smtClean="0"/>
              <a:t>4</a:t>
            </a:fld>
            <a:endParaRPr lang="en-GB"/>
          </a:p>
        </p:txBody>
      </p:sp>
    </p:spTree>
    <p:extLst>
      <p:ext uri="{BB962C8B-B14F-4D97-AF65-F5344CB8AC3E}">
        <p14:creationId xmlns:p14="http://schemas.microsoft.com/office/powerpoint/2010/main" val="340973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Claire?</a:t>
            </a:r>
          </a:p>
        </p:txBody>
      </p:sp>
      <p:sp>
        <p:nvSpPr>
          <p:cNvPr id="4" name="Slide Number Placeholder 3"/>
          <p:cNvSpPr>
            <a:spLocks noGrp="1"/>
          </p:cNvSpPr>
          <p:nvPr>
            <p:ph type="sldNum" sz="quarter" idx="5"/>
          </p:nvPr>
        </p:nvSpPr>
        <p:spPr/>
        <p:txBody>
          <a:bodyPr/>
          <a:lstStyle/>
          <a:p>
            <a:fld id="{F28043F2-E1CF-4D61-90A0-2A1849E0F5E1}" type="slidenum">
              <a:rPr lang="en-GB" smtClean="0"/>
              <a:t>5</a:t>
            </a:fld>
            <a:endParaRPr lang="en-GB"/>
          </a:p>
        </p:txBody>
      </p:sp>
    </p:spTree>
    <p:extLst>
      <p:ext uri="{BB962C8B-B14F-4D97-AF65-F5344CB8AC3E}">
        <p14:creationId xmlns:p14="http://schemas.microsoft.com/office/powerpoint/2010/main" val="834307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Claire</a:t>
            </a:r>
          </a:p>
          <a:p>
            <a:endParaRPr lang="en-GB"/>
          </a:p>
          <a:p>
            <a:r>
              <a:rPr lang="en-GB"/>
              <a:t>4.2.	Key Strengths were identified as:</a:t>
            </a:r>
          </a:p>
          <a:p>
            <a:endParaRPr lang="en-GB"/>
          </a:p>
          <a:p>
            <a:r>
              <a:rPr lang="en-GB"/>
              <a:t>•	The new Adult Protection Social Work Team undertaking collaborative and effective screening of referrals;</a:t>
            </a:r>
          </a:p>
          <a:p>
            <a:r>
              <a:rPr lang="en-GB"/>
              <a:t>•	Communication and information-sharing, at every stage of the process;</a:t>
            </a:r>
          </a:p>
          <a:p>
            <a:r>
              <a:rPr lang="en-GB"/>
              <a:t>•	Our commitment to joint learning and development;</a:t>
            </a:r>
          </a:p>
          <a:p>
            <a:r>
              <a:rPr lang="en-GB"/>
              <a:t>•	Our Vision being well embedded, with a strong culture of strategic change and improvement; and</a:t>
            </a:r>
          </a:p>
          <a:p>
            <a:r>
              <a:rPr lang="en-GB"/>
              <a:t>•	Our user engagement strategy and initiatives – including seeking feedback from users at the end of the process, and the Adult Protection Committee’s User Forum.</a:t>
            </a:r>
          </a:p>
          <a:p>
            <a:endParaRPr lang="en-GB"/>
          </a:p>
          <a:p>
            <a:r>
              <a:rPr lang="en-GB"/>
              <a:t>4.3.	Priority Areas for Improvement were identified as:</a:t>
            </a:r>
          </a:p>
          <a:p>
            <a:endParaRPr lang="en-GB"/>
          </a:p>
          <a:p>
            <a:r>
              <a:rPr lang="en-GB"/>
              <a:t>•	Quality of chronologies and protection planning (albeit the inspectors noted that we have well-designed tools and templates in place);</a:t>
            </a:r>
          </a:p>
          <a:p>
            <a:r>
              <a:rPr lang="en-GB"/>
              <a:t>•	Length of time taken to complete some investigations and case conferences;</a:t>
            </a:r>
          </a:p>
          <a:p>
            <a:r>
              <a:rPr lang="en-GB"/>
              <a:t>•	Lack of consistent and accurate recording by Health staff of their involvement in ASP;</a:t>
            </a:r>
          </a:p>
          <a:p>
            <a:r>
              <a:rPr lang="en-GB"/>
              <a:t>•	Need for more adults at risk to access independent advocacy; and</a:t>
            </a:r>
          </a:p>
          <a:p>
            <a:r>
              <a:rPr lang="en-GB"/>
              <a:t>•	Need to develop multi-agency evaluation approach, and better involve staff in change and improvement work.</a:t>
            </a:r>
          </a:p>
          <a:p>
            <a:endParaRPr lang="en-GB"/>
          </a:p>
          <a:p>
            <a:r>
              <a:rPr lang="en-GB"/>
              <a:t>It should be noted that all of these issues had previously been identified as areas for improvement, through local quality assurance and self evaluation work, and related activity had been incorporated into the Adult Protection Committee (APC) Improvement Plan.</a:t>
            </a:r>
          </a:p>
          <a:p>
            <a:endParaRPr lang="en-GB"/>
          </a:p>
        </p:txBody>
      </p:sp>
      <p:sp>
        <p:nvSpPr>
          <p:cNvPr id="4" name="Slide Number Placeholder 3"/>
          <p:cNvSpPr>
            <a:spLocks noGrp="1"/>
          </p:cNvSpPr>
          <p:nvPr>
            <p:ph type="sldNum" sz="quarter" idx="5"/>
          </p:nvPr>
        </p:nvSpPr>
        <p:spPr/>
        <p:txBody>
          <a:bodyPr/>
          <a:lstStyle/>
          <a:p>
            <a:fld id="{F28043F2-E1CF-4D61-90A0-2A1849E0F5E1}" type="slidenum">
              <a:rPr lang="en-GB" smtClean="0"/>
              <a:t>6</a:t>
            </a:fld>
            <a:endParaRPr lang="en-GB"/>
          </a:p>
        </p:txBody>
      </p:sp>
    </p:spTree>
    <p:extLst>
      <p:ext uri="{BB962C8B-B14F-4D97-AF65-F5344CB8AC3E}">
        <p14:creationId xmlns:p14="http://schemas.microsoft.com/office/powerpoint/2010/main" val="3385132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Claire</a:t>
            </a:r>
          </a:p>
        </p:txBody>
      </p:sp>
      <p:sp>
        <p:nvSpPr>
          <p:cNvPr id="4" name="Slide Number Placeholder 3"/>
          <p:cNvSpPr>
            <a:spLocks noGrp="1"/>
          </p:cNvSpPr>
          <p:nvPr>
            <p:ph type="sldNum" sz="quarter" idx="5"/>
          </p:nvPr>
        </p:nvSpPr>
        <p:spPr/>
        <p:txBody>
          <a:bodyPr/>
          <a:lstStyle/>
          <a:p>
            <a:fld id="{F28043F2-E1CF-4D61-90A0-2A1849E0F5E1}" type="slidenum">
              <a:rPr lang="en-GB" smtClean="0"/>
              <a:t>7</a:t>
            </a:fld>
            <a:endParaRPr lang="en-GB"/>
          </a:p>
        </p:txBody>
      </p:sp>
    </p:spTree>
    <p:extLst>
      <p:ext uri="{BB962C8B-B14F-4D97-AF65-F5344CB8AC3E}">
        <p14:creationId xmlns:p14="http://schemas.microsoft.com/office/powerpoint/2010/main" val="1693534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Graeme.  Mention the event on 31</a:t>
            </a:r>
            <a:r>
              <a:rPr lang="en-GB" baseline="30000"/>
              <a:t>st</a:t>
            </a:r>
            <a:r>
              <a:rPr lang="en-GB"/>
              <a:t> May </a:t>
            </a:r>
          </a:p>
        </p:txBody>
      </p:sp>
      <p:sp>
        <p:nvSpPr>
          <p:cNvPr id="4" name="Slide Number Placeholder 3"/>
          <p:cNvSpPr>
            <a:spLocks noGrp="1"/>
          </p:cNvSpPr>
          <p:nvPr>
            <p:ph type="sldNum" sz="quarter" idx="5"/>
          </p:nvPr>
        </p:nvSpPr>
        <p:spPr/>
        <p:txBody>
          <a:bodyPr/>
          <a:lstStyle/>
          <a:p>
            <a:fld id="{F28043F2-E1CF-4D61-90A0-2A1849E0F5E1}" type="slidenum">
              <a:rPr lang="en-GB" smtClean="0"/>
              <a:t>8</a:t>
            </a:fld>
            <a:endParaRPr lang="en-GB"/>
          </a:p>
        </p:txBody>
      </p:sp>
    </p:spTree>
    <p:extLst>
      <p:ext uri="{BB962C8B-B14F-4D97-AF65-F5344CB8AC3E}">
        <p14:creationId xmlns:p14="http://schemas.microsoft.com/office/powerpoint/2010/main" val="3488429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Graeme</a:t>
            </a:r>
          </a:p>
        </p:txBody>
      </p:sp>
      <p:sp>
        <p:nvSpPr>
          <p:cNvPr id="4" name="Slide Number Placeholder 3"/>
          <p:cNvSpPr>
            <a:spLocks noGrp="1"/>
          </p:cNvSpPr>
          <p:nvPr>
            <p:ph type="sldNum" sz="quarter" idx="5"/>
          </p:nvPr>
        </p:nvSpPr>
        <p:spPr/>
        <p:txBody>
          <a:bodyPr/>
          <a:lstStyle/>
          <a:p>
            <a:fld id="{F28043F2-E1CF-4D61-90A0-2A1849E0F5E1}" type="slidenum">
              <a:rPr lang="en-GB" smtClean="0"/>
              <a:t>9</a:t>
            </a:fld>
            <a:endParaRPr lang="en-GB"/>
          </a:p>
        </p:txBody>
      </p:sp>
    </p:spTree>
    <p:extLst>
      <p:ext uri="{BB962C8B-B14F-4D97-AF65-F5344CB8AC3E}">
        <p14:creationId xmlns:p14="http://schemas.microsoft.com/office/powerpoint/2010/main" val="2144409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359341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2105728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4069326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val="2991501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2068422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4256708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2833838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1488458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898389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3705614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348221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dirty="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2058569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dirty="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2955476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4273237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636079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5/19/2023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53372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extLst>
      <p:ext uri="{BB962C8B-B14F-4D97-AF65-F5344CB8AC3E}">
        <p14:creationId xmlns:p14="http://schemas.microsoft.com/office/powerpoint/2010/main" val="181248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a:p>
        </p:txBody>
      </p:sp>
    </p:spTree>
    <p:extLst>
      <p:ext uri="{BB962C8B-B14F-4D97-AF65-F5344CB8AC3E}">
        <p14:creationId xmlns:p14="http://schemas.microsoft.com/office/powerpoint/2010/main" val="160510958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54FB-60E1-F9B0-F5DF-CDF8A322D580}"/>
              </a:ext>
            </a:extLst>
          </p:cNvPr>
          <p:cNvSpPr>
            <a:spLocks noGrp="1"/>
          </p:cNvSpPr>
          <p:nvPr>
            <p:ph type="title"/>
          </p:nvPr>
        </p:nvSpPr>
        <p:spPr/>
        <p:txBody>
          <a:bodyPr/>
          <a:lstStyle/>
          <a:p>
            <a:pPr algn="ctr"/>
            <a:r>
              <a:rPr lang="en-GB" sz="6000"/>
              <a:t>NCS Study Visit</a:t>
            </a:r>
          </a:p>
        </p:txBody>
      </p:sp>
      <p:sp>
        <p:nvSpPr>
          <p:cNvPr id="3" name="Content Placeholder 2">
            <a:extLst>
              <a:ext uri="{FF2B5EF4-FFF2-40B4-BE49-F238E27FC236}">
                <a16:creationId xmlns:a16="http://schemas.microsoft.com/office/drawing/2014/main" id="{83D04131-6606-6CF5-D826-917CE8E1C5BD}"/>
              </a:ext>
            </a:extLst>
          </p:cNvPr>
          <p:cNvSpPr>
            <a:spLocks noGrp="1"/>
          </p:cNvSpPr>
          <p:nvPr>
            <p:ph idx="1"/>
          </p:nvPr>
        </p:nvSpPr>
        <p:spPr/>
        <p:txBody>
          <a:bodyPr>
            <a:normAutofit/>
          </a:bodyPr>
          <a:lstStyle/>
          <a:p>
            <a:pPr marL="0" indent="0" algn="ctr">
              <a:buNone/>
            </a:pPr>
            <a:r>
              <a:rPr lang="en-GB" sz="3600"/>
              <a:t>Integration of Public Protection</a:t>
            </a:r>
          </a:p>
          <a:p>
            <a:pPr marL="0" indent="0" algn="ctr">
              <a:buNone/>
            </a:pPr>
            <a:r>
              <a:rPr lang="en-GB" sz="3600"/>
              <a:t>Friday 5th May 2023 </a:t>
            </a:r>
          </a:p>
          <a:p>
            <a:pPr marL="0" indent="0" algn="ctr">
              <a:buNone/>
            </a:pPr>
            <a:r>
              <a:rPr lang="en-GB" sz="3600"/>
              <a:t>9.30 – 10.15 am</a:t>
            </a:r>
          </a:p>
        </p:txBody>
      </p:sp>
    </p:spTree>
    <p:extLst>
      <p:ext uri="{BB962C8B-B14F-4D97-AF65-F5344CB8AC3E}">
        <p14:creationId xmlns:p14="http://schemas.microsoft.com/office/powerpoint/2010/main" val="102599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54FB-60E1-F9B0-F5DF-CDF8A322D580}"/>
              </a:ext>
            </a:extLst>
          </p:cNvPr>
          <p:cNvSpPr>
            <a:spLocks noGrp="1"/>
          </p:cNvSpPr>
          <p:nvPr>
            <p:ph type="title"/>
          </p:nvPr>
        </p:nvSpPr>
        <p:spPr/>
        <p:txBody>
          <a:bodyPr/>
          <a:lstStyle/>
          <a:p>
            <a:r>
              <a:rPr lang="en-GB"/>
              <a:t>Pre-Pandemic</a:t>
            </a:r>
          </a:p>
        </p:txBody>
      </p:sp>
      <p:sp>
        <p:nvSpPr>
          <p:cNvPr id="3" name="Content Placeholder 2">
            <a:extLst>
              <a:ext uri="{FF2B5EF4-FFF2-40B4-BE49-F238E27FC236}">
                <a16:creationId xmlns:a16="http://schemas.microsoft.com/office/drawing/2014/main" id="{83D04131-6606-6CF5-D826-917CE8E1C5BD}"/>
              </a:ext>
            </a:extLst>
          </p:cNvPr>
          <p:cNvSpPr>
            <a:spLocks noGrp="1"/>
          </p:cNvSpPr>
          <p:nvPr>
            <p:ph idx="1"/>
          </p:nvPr>
        </p:nvSpPr>
        <p:spPr/>
        <p:txBody>
          <a:bodyPr/>
          <a:lstStyle/>
          <a:p>
            <a:r>
              <a:rPr lang="en-GB"/>
              <a:t>Public protection committees / partnerships overseen by / accountable to COG, but not fully integrated</a:t>
            </a:r>
          </a:p>
          <a:p>
            <a:r>
              <a:rPr lang="en-GB"/>
              <a:t>Child Protection ‘ahead of’ Adult Protection</a:t>
            </a:r>
          </a:p>
          <a:p>
            <a:r>
              <a:rPr lang="en-GB"/>
              <a:t>Joint Independent Chair</a:t>
            </a:r>
          </a:p>
          <a:p>
            <a:r>
              <a:rPr lang="en-GB"/>
              <a:t>Alignment of some key components of public protection disjointed (</a:t>
            </a:r>
            <a:r>
              <a:rPr lang="en-GB" err="1"/>
              <a:t>eg</a:t>
            </a:r>
            <a:r>
              <a:rPr lang="en-GB"/>
              <a:t> ADP, VAWP, MAPPA, Homelessness) – Public Protection Lead Officers </a:t>
            </a:r>
          </a:p>
        </p:txBody>
      </p:sp>
    </p:spTree>
    <p:extLst>
      <p:ext uri="{BB962C8B-B14F-4D97-AF65-F5344CB8AC3E}">
        <p14:creationId xmlns:p14="http://schemas.microsoft.com/office/powerpoint/2010/main" val="346546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54FB-60E1-F9B0-F5DF-CDF8A322D580}"/>
              </a:ext>
            </a:extLst>
          </p:cNvPr>
          <p:cNvSpPr>
            <a:spLocks noGrp="1"/>
          </p:cNvSpPr>
          <p:nvPr>
            <p:ph type="title"/>
          </p:nvPr>
        </p:nvSpPr>
        <p:spPr/>
        <p:txBody>
          <a:bodyPr/>
          <a:lstStyle/>
          <a:p>
            <a:r>
              <a:rPr lang="en-GB"/>
              <a:t>During the Pandemic</a:t>
            </a:r>
          </a:p>
        </p:txBody>
      </p:sp>
      <p:sp>
        <p:nvSpPr>
          <p:cNvPr id="3" name="Content Placeholder 2">
            <a:extLst>
              <a:ext uri="{FF2B5EF4-FFF2-40B4-BE49-F238E27FC236}">
                <a16:creationId xmlns:a16="http://schemas.microsoft.com/office/drawing/2014/main" id="{83D04131-6606-6CF5-D826-917CE8E1C5BD}"/>
              </a:ext>
            </a:extLst>
          </p:cNvPr>
          <p:cNvSpPr>
            <a:spLocks noGrp="1"/>
          </p:cNvSpPr>
          <p:nvPr>
            <p:ph idx="1"/>
          </p:nvPr>
        </p:nvSpPr>
        <p:spPr/>
        <p:txBody>
          <a:bodyPr/>
          <a:lstStyle/>
          <a:p>
            <a:pPr marL="0" indent="0">
              <a:buNone/>
            </a:pPr>
            <a:r>
              <a:rPr lang="en-GB"/>
              <a:t>Journey towards alignment - </a:t>
            </a:r>
          </a:p>
          <a:p>
            <a:endParaRPr lang="en-GB"/>
          </a:p>
          <a:p>
            <a:pPr marL="0" indent="0">
              <a:buNone/>
            </a:pPr>
            <a:r>
              <a:rPr lang="en-GB"/>
              <a:t>Development of: </a:t>
            </a:r>
          </a:p>
          <a:p>
            <a:r>
              <a:rPr lang="en-GB"/>
              <a:t>Integrated COG Data Dashboard (including ADP, homelessness, MAPPA)</a:t>
            </a:r>
          </a:p>
          <a:p>
            <a:r>
              <a:rPr lang="en-GB"/>
              <a:t>Integrated Covid Public Protection Risk Register</a:t>
            </a:r>
          </a:p>
          <a:p>
            <a:r>
              <a:rPr lang="en-GB"/>
              <a:t>Increased alignment of Child and Adult Protection          focus on alignment of other Public Protection forums. </a:t>
            </a:r>
          </a:p>
          <a:p>
            <a:r>
              <a:rPr lang="en-GB"/>
              <a:t>Significant Learning Reviews </a:t>
            </a:r>
          </a:p>
          <a:p>
            <a:pPr marL="0" indent="0">
              <a:buNone/>
            </a:pPr>
            <a:r>
              <a:rPr lang="en-GB"/>
              <a:t>Context: CPA Vision / LOIP (early intervention and prevention)</a:t>
            </a:r>
          </a:p>
        </p:txBody>
      </p:sp>
      <p:sp>
        <p:nvSpPr>
          <p:cNvPr id="4" name="Arrow: Right 3">
            <a:extLst>
              <a:ext uri="{FF2B5EF4-FFF2-40B4-BE49-F238E27FC236}">
                <a16:creationId xmlns:a16="http://schemas.microsoft.com/office/drawing/2014/main" id="{BDBC7D28-9454-0629-D943-78D1DD62815C}"/>
              </a:ext>
            </a:extLst>
          </p:cNvPr>
          <p:cNvSpPr/>
          <p:nvPr/>
        </p:nvSpPr>
        <p:spPr>
          <a:xfrm>
            <a:off x="7772400" y="4532488"/>
            <a:ext cx="547512" cy="37738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15584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3176-F7BC-4193-8BA0-DDEF48230C0F}"/>
              </a:ext>
            </a:extLst>
          </p:cNvPr>
          <p:cNvSpPr>
            <a:spLocks noGrp="1"/>
          </p:cNvSpPr>
          <p:nvPr>
            <p:ph type="title"/>
          </p:nvPr>
        </p:nvSpPr>
        <p:spPr>
          <a:xfrm>
            <a:off x="646111" y="452718"/>
            <a:ext cx="9404723" cy="1400530"/>
          </a:xfrm>
        </p:spPr>
        <p:txBody>
          <a:bodyPr>
            <a:normAutofit/>
          </a:bodyPr>
          <a:lstStyle/>
          <a:p>
            <a:r>
              <a:rPr lang="en-GB">
                <a:cs typeface="Calibri Light"/>
              </a:rPr>
              <a:t> </a:t>
            </a:r>
            <a:endParaRPr lang="en-GB"/>
          </a:p>
        </p:txBody>
      </p:sp>
      <p:graphicFrame>
        <p:nvGraphicFramePr>
          <p:cNvPr id="18" name="Content Placeholder 2">
            <a:extLst>
              <a:ext uri="{FF2B5EF4-FFF2-40B4-BE49-F238E27FC236}">
                <a16:creationId xmlns:a16="http://schemas.microsoft.com/office/drawing/2014/main" id="{6F2BD474-F86C-41D4-9EC3-61120F42547D}"/>
              </a:ext>
            </a:extLst>
          </p:cNvPr>
          <p:cNvGraphicFramePr>
            <a:graphicFrameLocks noGrp="1"/>
          </p:cNvGraphicFramePr>
          <p:nvPr>
            <p:ph idx="1"/>
          </p:nvPr>
        </p:nvGraphicFramePr>
        <p:xfrm>
          <a:off x="646111" y="2140085"/>
          <a:ext cx="9404352" cy="4056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310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9959B-6FF4-4779-92AF-304CC3B8ADDC}"/>
              </a:ext>
            </a:extLst>
          </p:cNvPr>
          <p:cNvSpPr>
            <a:spLocks noGrp="1"/>
          </p:cNvSpPr>
          <p:nvPr>
            <p:ph type="title"/>
          </p:nvPr>
        </p:nvSpPr>
        <p:spPr>
          <a:xfrm>
            <a:off x="648930" y="629267"/>
            <a:ext cx="9252154" cy="1016654"/>
          </a:xfrm>
        </p:spPr>
        <p:txBody>
          <a:bodyPr>
            <a:normAutofit/>
          </a:bodyPr>
          <a:lstStyle/>
          <a:p>
            <a:r>
              <a:rPr lang="en-GB">
                <a:solidFill>
                  <a:srgbClr val="EBEBEB"/>
                </a:solidFill>
                <a:cs typeface="Calibri Light"/>
              </a:rPr>
              <a:t>The vision  </a:t>
            </a:r>
            <a:endParaRPr lang="en-GB">
              <a:solidFill>
                <a:srgbClr val="EBEBEB"/>
              </a:solidFill>
            </a:endParaRPr>
          </a:p>
        </p:txBody>
      </p:sp>
      <p:graphicFrame>
        <p:nvGraphicFramePr>
          <p:cNvPr id="19" name="Content Placeholder 2">
            <a:extLst>
              <a:ext uri="{FF2B5EF4-FFF2-40B4-BE49-F238E27FC236}">
                <a16:creationId xmlns:a16="http://schemas.microsoft.com/office/drawing/2014/main" id="{9F89A9EB-0656-416F-9432-85CEAF987B76}"/>
              </a:ext>
            </a:extLst>
          </p:cNvPr>
          <p:cNvGraphicFramePr>
            <a:graphicFrameLocks noGrp="1"/>
          </p:cNvGraphicFramePr>
          <p:nvPr>
            <p:ph idx="1"/>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2955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856F2-5A32-BADB-0FE8-B324F752EF18}"/>
              </a:ext>
            </a:extLst>
          </p:cNvPr>
          <p:cNvSpPr>
            <a:spLocks noGrp="1"/>
          </p:cNvSpPr>
          <p:nvPr>
            <p:ph type="title"/>
          </p:nvPr>
        </p:nvSpPr>
        <p:spPr/>
        <p:txBody>
          <a:bodyPr/>
          <a:lstStyle/>
          <a:p>
            <a:r>
              <a:rPr lang="en-GB"/>
              <a:t>ASP Inspection Findings June 2022</a:t>
            </a:r>
          </a:p>
        </p:txBody>
      </p:sp>
      <p:sp>
        <p:nvSpPr>
          <p:cNvPr id="3" name="Content Placeholder 2">
            <a:extLst>
              <a:ext uri="{FF2B5EF4-FFF2-40B4-BE49-F238E27FC236}">
                <a16:creationId xmlns:a16="http://schemas.microsoft.com/office/drawing/2014/main" id="{1A244154-3087-96C0-1232-277113B7F957}"/>
              </a:ext>
            </a:extLst>
          </p:cNvPr>
          <p:cNvSpPr>
            <a:spLocks noGrp="1"/>
          </p:cNvSpPr>
          <p:nvPr>
            <p:ph idx="1"/>
          </p:nvPr>
        </p:nvSpPr>
        <p:spPr>
          <a:xfrm>
            <a:off x="1043333" y="2079043"/>
            <a:ext cx="8946541" cy="4195481"/>
          </a:xfrm>
        </p:spPr>
        <p:txBody>
          <a:bodyPr/>
          <a:lstStyle/>
          <a:p>
            <a:r>
              <a:rPr lang="en-GB"/>
              <a:t>Our Key Processes are effective, with areas for improvement which are outweighed by clear strengths supporting positive experiences and outcomes for individuals;</a:t>
            </a:r>
          </a:p>
          <a:p>
            <a:r>
              <a:rPr lang="en-GB" b="1"/>
              <a:t>Our Strategic Leadership is very effective</a:t>
            </a:r>
            <a:r>
              <a:rPr lang="en-GB"/>
              <a:t>, demonstrating major strengths in supporting positive experiences and outcomes for individuals.</a:t>
            </a:r>
          </a:p>
          <a:p>
            <a:endParaRPr lang="en-GB"/>
          </a:p>
        </p:txBody>
      </p:sp>
    </p:spTree>
    <p:extLst>
      <p:ext uri="{BB962C8B-B14F-4D97-AF65-F5344CB8AC3E}">
        <p14:creationId xmlns:p14="http://schemas.microsoft.com/office/powerpoint/2010/main" val="299821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54FB-60E1-F9B0-F5DF-CDF8A322D580}"/>
              </a:ext>
            </a:extLst>
          </p:cNvPr>
          <p:cNvSpPr>
            <a:spLocks noGrp="1"/>
          </p:cNvSpPr>
          <p:nvPr>
            <p:ph type="title"/>
          </p:nvPr>
        </p:nvSpPr>
        <p:spPr/>
        <p:txBody>
          <a:bodyPr/>
          <a:lstStyle/>
          <a:p>
            <a:r>
              <a:rPr lang="en-GB"/>
              <a:t>ASP Governance Structures</a:t>
            </a:r>
          </a:p>
        </p:txBody>
      </p:sp>
      <p:pic>
        <p:nvPicPr>
          <p:cNvPr id="5" name="Content Placeholder 4">
            <a:extLst>
              <a:ext uri="{FF2B5EF4-FFF2-40B4-BE49-F238E27FC236}">
                <a16:creationId xmlns:a16="http://schemas.microsoft.com/office/drawing/2014/main" id="{246945E0-3B2B-E3D4-7C19-576DDB67E3CF}"/>
              </a:ext>
            </a:extLst>
          </p:cNvPr>
          <p:cNvPicPr>
            <a:picLocks noGrp="1" noChangeAspect="1"/>
          </p:cNvPicPr>
          <p:nvPr>
            <p:ph idx="1"/>
          </p:nvPr>
        </p:nvPicPr>
        <p:blipFill>
          <a:blip r:embed="rId3"/>
          <a:stretch>
            <a:fillRect/>
          </a:stretch>
        </p:blipFill>
        <p:spPr>
          <a:xfrm>
            <a:off x="646112" y="1148289"/>
            <a:ext cx="9137080" cy="5563348"/>
          </a:xfrm>
        </p:spPr>
      </p:pic>
    </p:spTree>
    <p:extLst>
      <p:ext uri="{BB962C8B-B14F-4D97-AF65-F5344CB8AC3E}">
        <p14:creationId xmlns:p14="http://schemas.microsoft.com/office/powerpoint/2010/main" val="1506413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54FB-60E1-F9B0-F5DF-CDF8A322D580}"/>
              </a:ext>
            </a:extLst>
          </p:cNvPr>
          <p:cNvSpPr>
            <a:spLocks noGrp="1"/>
          </p:cNvSpPr>
          <p:nvPr>
            <p:ph type="title"/>
          </p:nvPr>
        </p:nvSpPr>
        <p:spPr/>
        <p:txBody>
          <a:bodyPr/>
          <a:lstStyle/>
          <a:p>
            <a:r>
              <a:rPr lang="en-GB"/>
              <a:t>An Integrated Approach</a:t>
            </a:r>
          </a:p>
        </p:txBody>
      </p:sp>
      <p:sp>
        <p:nvSpPr>
          <p:cNvPr id="3" name="Content Placeholder 2">
            <a:extLst>
              <a:ext uri="{FF2B5EF4-FFF2-40B4-BE49-F238E27FC236}">
                <a16:creationId xmlns:a16="http://schemas.microsoft.com/office/drawing/2014/main" id="{83D04131-6606-6CF5-D826-917CE8E1C5BD}"/>
              </a:ext>
            </a:extLst>
          </p:cNvPr>
          <p:cNvSpPr>
            <a:spLocks noGrp="1"/>
          </p:cNvSpPr>
          <p:nvPr>
            <p:ph idx="1"/>
          </p:nvPr>
        </p:nvSpPr>
        <p:spPr/>
        <p:txBody>
          <a:bodyPr/>
          <a:lstStyle/>
          <a:p>
            <a:r>
              <a:rPr lang="en-GB"/>
              <a:t>Common governance structures -  Child and Adult Protection</a:t>
            </a:r>
          </a:p>
          <a:p>
            <a:r>
              <a:rPr lang="en-GB"/>
              <a:t>Joint Independent Convener of CPC and APC</a:t>
            </a:r>
          </a:p>
          <a:p>
            <a:r>
              <a:rPr lang="en-GB"/>
              <a:t>Consistent approach to Learning Reviews (same chair of CPC and APC Learning Review Sub Committees)</a:t>
            </a:r>
          </a:p>
          <a:p>
            <a:r>
              <a:rPr lang="en-GB"/>
              <a:t>Aberdeen Protects website</a:t>
            </a:r>
          </a:p>
          <a:p>
            <a:r>
              <a:rPr lang="en-GB"/>
              <a:t>Increased coordination of policies</a:t>
            </a:r>
          </a:p>
          <a:p>
            <a:r>
              <a:rPr lang="en-GB"/>
              <a:t>Joint working (</a:t>
            </a:r>
            <a:r>
              <a:rPr lang="en-GB" err="1"/>
              <a:t>eg</a:t>
            </a:r>
            <a:r>
              <a:rPr lang="en-GB"/>
              <a:t> Bairns’ </a:t>
            </a:r>
            <a:r>
              <a:rPr lang="en-GB" err="1"/>
              <a:t>Hoose</a:t>
            </a:r>
            <a:r>
              <a:rPr lang="en-GB"/>
              <a:t>, Family Support Model, etc etc)</a:t>
            </a:r>
          </a:p>
          <a:p>
            <a:r>
              <a:rPr lang="en-GB"/>
              <a:t>Multi agency Public Protection events</a:t>
            </a:r>
          </a:p>
          <a:p>
            <a:r>
              <a:rPr lang="en-GB"/>
              <a:t>Public Protection Leads group</a:t>
            </a:r>
          </a:p>
        </p:txBody>
      </p:sp>
    </p:spTree>
    <p:extLst>
      <p:ext uri="{BB962C8B-B14F-4D97-AF65-F5344CB8AC3E}">
        <p14:creationId xmlns:p14="http://schemas.microsoft.com/office/powerpoint/2010/main" val="203250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54FB-60E1-F9B0-F5DF-CDF8A322D580}"/>
              </a:ext>
            </a:extLst>
          </p:cNvPr>
          <p:cNvSpPr>
            <a:spLocks noGrp="1"/>
          </p:cNvSpPr>
          <p:nvPr>
            <p:ph type="title"/>
          </p:nvPr>
        </p:nvSpPr>
        <p:spPr/>
        <p:txBody>
          <a:bodyPr/>
          <a:lstStyle/>
          <a:p>
            <a:r>
              <a:rPr lang="en-GB"/>
              <a:t>The journey continues …</a:t>
            </a:r>
          </a:p>
        </p:txBody>
      </p:sp>
      <p:sp>
        <p:nvSpPr>
          <p:cNvPr id="3" name="Content Placeholder 2">
            <a:extLst>
              <a:ext uri="{FF2B5EF4-FFF2-40B4-BE49-F238E27FC236}">
                <a16:creationId xmlns:a16="http://schemas.microsoft.com/office/drawing/2014/main" id="{83D04131-6606-6CF5-D826-917CE8E1C5BD}"/>
              </a:ext>
            </a:extLst>
          </p:cNvPr>
          <p:cNvSpPr>
            <a:spLocks noGrp="1"/>
          </p:cNvSpPr>
          <p:nvPr>
            <p:ph idx="1"/>
          </p:nvPr>
        </p:nvSpPr>
        <p:spPr/>
        <p:txBody>
          <a:bodyPr/>
          <a:lstStyle/>
          <a:p>
            <a:pPr marL="0" indent="0">
              <a:buNone/>
            </a:pPr>
            <a:r>
              <a:rPr lang="en-GB"/>
              <a:t>Future work to be considered / progressed / supported by the Public Protection Leads group on behalf of COG:</a:t>
            </a:r>
          </a:p>
          <a:p>
            <a:r>
              <a:rPr lang="en-GB"/>
              <a:t>Alignment of L&amp;D </a:t>
            </a:r>
            <a:r>
              <a:rPr lang="en-GB" i="1"/>
              <a:t>(Driver Diagram already developed)</a:t>
            </a:r>
          </a:p>
          <a:p>
            <a:r>
              <a:rPr lang="en-GB"/>
              <a:t>PP Risk Register</a:t>
            </a:r>
          </a:p>
          <a:p>
            <a:r>
              <a:rPr lang="en-GB"/>
              <a:t>Further development of an integrated public protection dataset</a:t>
            </a:r>
          </a:p>
          <a:p>
            <a:r>
              <a:rPr lang="en-GB"/>
              <a:t>Alignment of ‘Comms’/public messaging around PP</a:t>
            </a:r>
          </a:p>
          <a:p>
            <a:r>
              <a:rPr lang="en-GB"/>
              <a:t>A ‘cross-Public Protection’ annual report</a:t>
            </a:r>
          </a:p>
          <a:p>
            <a:endParaRPr lang="en-GB"/>
          </a:p>
          <a:p>
            <a:pPr marL="0" indent="0">
              <a:buNone/>
            </a:pPr>
            <a:r>
              <a:rPr lang="en-GB"/>
              <a:t>And – D365</a:t>
            </a:r>
          </a:p>
          <a:p>
            <a:endParaRPr lang="en-GB"/>
          </a:p>
        </p:txBody>
      </p:sp>
    </p:spTree>
    <p:extLst>
      <p:ext uri="{BB962C8B-B14F-4D97-AF65-F5344CB8AC3E}">
        <p14:creationId xmlns:p14="http://schemas.microsoft.com/office/powerpoint/2010/main" val="2795937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B1878C38928D42A2D66FD3F3DC9432" ma:contentTypeVersion="6" ma:contentTypeDescription="Create a new document." ma:contentTypeScope="" ma:versionID="2dd3b0306eb9344a94283637ab77bec2">
  <xsd:schema xmlns:xsd="http://www.w3.org/2001/XMLSchema" xmlns:xs="http://www.w3.org/2001/XMLSchema" xmlns:p="http://schemas.microsoft.com/office/2006/metadata/properties" xmlns:ns2="19a4c3c8-e21e-4f06-9335-5c95b33e50cd" xmlns:ns3="27f52916-5a8f-473f-a6ee-aba4a51fd594" targetNamespace="http://schemas.microsoft.com/office/2006/metadata/properties" ma:root="true" ma:fieldsID="d49cfe521de643d3ee02b9bf03c979ac" ns2:_="" ns3:_="">
    <xsd:import namespace="19a4c3c8-e21e-4f06-9335-5c95b33e50cd"/>
    <xsd:import namespace="27f52916-5a8f-473f-a6ee-aba4a51fd59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a4c3c8-e21e-4f06-9335-5c95b33e50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f52916-5a8f-473f-a6ee-aba4a51fd59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27f52916-5a8f-473f-a6ee-aba4a51fd594">
      <UserInfo>
        <DisplayName>Campbell Thomson</DisplayName>
        <AccountId>571</AccountId>
        <AccountType/>
      </UserInfo>
      <UserInfo>
        <DisplayName>Graeme Simpson</DisplayName>
        <AccountId>490</AccountId>
        <AccountType/>
      </UserInfo>
    </SharedWithUsers>
  </documentManagement>
</p:properties>
</file>

<file path=customXml/itemProps1.xml><?xml version="1.0" encoding="utf-8"?>
<ds:datastoreItem xmlns:ds="http://schemas.openxmlformats.org/officeDocument/2006/customXml" ds:itemID="{AB0599C1-7B80-48D6-8157-EA06CE4D67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a4c3c8-e21e-4f06-9335-5c95b33e50cd"/>
    <ds:schemaRef ds:uri="27f52916-5a8f-473f-a6ee-aba4a51fd5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C0F504-319C-4A6B-BB2A-2351EA879249}">
  <ds:schemaRefs>
    <ds:schemaRef ds:uri="http://schemas.microsoft.com/sharepoint/v3/contenttype/forms"/>
  </ds:schemaRefs>
</ds:datastoreItem>
</file>

<file path=customXml/itemProps3.xml><?xml version="1.0" encoding="utf-8"?>
<ds:datastoreItem xmlns:ds="http://schemas.openxmlformats.org/officeDocument/2006/customXml" ds:itemID="{2106FD60-2744-420E-98DF-A3B896051505}">
  <ds:schemaRefs>
    <ds:schemaRef ds:uri="718ebd1a-a121-4931-90b7-8cf03489c81e"/>
    <ds:schemaRef ds:uri="ed605749-6bb4-4d8b-a505-3757c5e813f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27f52916-5a8f-473f-a6ee-aba4a51fd594"/>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626</Words>
  <Application>Microsoft Office PowerPoint</Application>
  <PresentationFormat>Widescreen</PresentationFormat>
  <Paragraphs>89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vt:lpstr>
      <vt:lpstr>NCS Study Visit</vt:lpstr>
      <vt:lpstr>Pre-Pandemic</vt:lpstr>
      <vt:lpstr>During the Pandemic</vt:lpstr>
      <vt:lpstr> </vt:lpstr>
      <vt:lpstr>The vision  </vt:lpstr>
      <vt:lpstr>ASP Inspection Findings June 2022</vt:lpstr>
      <vt:lpstr>ASP Governance Structures</vt:lpstr>
      <vt:lpstr>An Integrated Approach</vt:lpstr>
      <vt:lpstr>The journey continues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Grace Milne (NHS Grampian)</cp:lastModifiedBy>
  <cp:revision>3</cp:revision>
  <dcterms:created xsi:type="dcterms:W3CDTF">2023-05-02T14:11:55Z</dcterms:created>
  <dcterms:modified xsi:type="dcterms:W3CDTF">2023-05-19T11:09:08Z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0x0101006C45143B5476584FB07D7A71DFF0D4D2</vt:lpwstr>
  </property>
</Properties>
</file>