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11"/>
  </p:notesMasterIdLst>
  <p:sldIdLst>
    <p:sldId id="256" r:id="rId4"/>
    <p:sldId id="257" r:id="rId5"/>
    <p:sldId id="261" r:id="rId6"/>
    <p:sldId id="262" r:id="rId7"/>
    <p:sldId id="259" r:id="rId8"/>
    <p:sldId id="263" r:id="rId9"/>
    <p:sldId id="26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36907A-8236-B50C-6125-D68F51F69B4A}" v="66" dt="2023-05-02T11:03:33.479"/>
    <p1510:client id="{1030CB1A-E25C-143B-F4C9-F5D86E3E7271}" v="2" dt="2023-05-02T15:09:12.801"/>
    <p1510:client id="{6D14C9B9-6A9C-4E4B-8A8F-46F6E69D766D}" v="1" dt="2023-05-03T06:54:24.087"/>
    <p1510:client id="{7015F9C7-3329-4E5D-9432-0573517504D6}" v="116" dt="2023-04-24T08:54:40.490"/>
    <p1510:client id="{70740761-3CE3-4754-9E5F-393EBB62A20A}" v="14" dt="2023-05-02T17:19:50.967"/>
    <p1510:client id="{7A45736A-A9BE-D469-18A4-7F63DE9752DC}" v="563" dt="2023-05-02T10:23:44.690"/>
    <p1510:client id="{7FA450C4-31E5-4B81-B6DD-BAF04EF355DC}" v="87" dt="2023-05-02T11:56:52.721"/>
    <p1510:client id="{98FB39F5-7CA9-4673-8DCE-1656A8BA59DA}" v="516" dt="2023-05-02T16:56:51.665"/>
    <p1510:client id="{A0EDE1B6-CC96-4C7B-90BF-1D186F1684ED}" v="136" dt="2023-05-02T17:04:31.790"/>
    <p1510:client id="{ADA66E7C-CA9C-4A09-8D15-ABF434D02F83}" v="1" dt="2023-05-03T08:11:55.508"/>
    <p1510:client id="{E112172A-E379-46E1-91D4-45C2BFFEA994}" v="281" dt="2023-05-02T13:55:16.870"/>
    <p1510:client id="{F8152BED-ED1C-4BF9-8067-D0BE23805794}" v="3" dt="2023-05-03T07:58:13.7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01A0BA-531E-4274-A3D2-EF1FADAB3D26}" type="doc">
      <dgm:prSet loTypeId="urn:microsoft.com/office/officeart/2016/7/layout/BasicTimeline" loCatId="timeline" qsTypeId="urn:microsoft.com/office/officeart/2005/8/quickstyle/simple1" qsCatId="simple" csTypeId="urn:microsoft.com/office/officeart/2005/8/colors/accent1_2" csCatId="accent1" phldr="1"/>
      <dgm:spPr/>
      <dgm:t>
        <a:bodyPr/>
        <a:lstStyle/>
        <a:p>
          <a:endParaRPr lang="en-GB"/>
        </a:p>
      </dgm:t>
    </dgm:pt>
    <dgm:pt modelId="{386D405F-ED8B-4BE0-A045-7DA0181943BE}">
      <dgm:prSet phldrT="[Text]" phldr="0"/>
      <dgm:spPr/>
      <dgm:t>
        <a:bodyPr/>
        <a:lstStyle/>
        <a:p>
          <a:pPr>
            <a:defRPr b="1"/>
          </a:pPr>
          <a:r>
            <a:rPr lang="en-GB">
              <a:latin typeface="Calibri Light" panose="020F0302020204030204"/>
            </a:rPr>
            <a:t> 2015/16</a:t>
          </a:r>
          <a:endParaRPr lang="en-GB"/>
        </a:p>
      </dgm:t>
    </dgm:pt>
    <dgm:pt modelId="{30759602-40F9-4FC9-B729-D05656AEDC25}" type="parTrans" cxnId="{5959C356-086A-47EA-BE8E-C26251F1DC22}">
      <dgm:prSet/>
      <dgm:spPr/>
      <dgm:t>
        <a:bodyPr/>
        <a:lstStyle/>
        <a:p>
          <a:endParaRPr lang="en-GB"/>
        </a:p>
      </dgm:t>
    </dgm:pt>
    <dgm:pt modelId="{5A1C97B8-5F6B-43C5-A1A8-6B231BB7C2CD}" type="sibTrans" cxnId="{5959C356-086A-47EA-BE8E-C26251F1DC22}">
      <dgm:prSet/>
      <dgm:spPr/>
      <dgm:t>
        <a:bodyPr/>
        <a:lstStyle/>
        <a:p>
          <a:endParaRPr lang="en-GB"/>
        </a:p>
      </dgm:t>
    </dgm:pt>
    <dgm:pt modelId="{458CD63F-65DE-418C-B2DE-178B2EFA444A}">
      <dgm:prSet phldrT="[Text]" phldr="0"/>
      <dgm:spPr/>
      <dgm:t>
        <a:bodyPr/>
        <a:lstStyle/>
        <a:p>
          <a:r>
            <a:rPr lang="en-GB">
              <a:latin typeface="Calibri Light" panose="020F0302020204030204"/>
            </a:rPr>
            <a:t> Shadow Year </a:t>
          </a:r>
          <a:endParaRPr lang="en-GB"/>
        </a:p>
      </dgm:t>
    </dgm:pt>
    <dgm:pt modelId="{339ECF78-328D-44D6-80FB-AC4697B1D16C}" type="parTrans" cxnId="{A5D2B160-B77C-47AB-AB47-1E0A5B36F84F}">
      <dgm:prSet/>
      <dgm:spPr/>
      <dgm:t>
        <a:bodyPr/>
        <a:lstStyle/>
        <a:p>
          <a:endParaRPr lang="en-GB"/>
        </a:p>
      </dgm:t>
    </dgm:pt>
    <dgm:pt modelId="{2356446F-B8F5-4212-9E62-34CE256CEAA2}" type="sibTrans" cxnId="{A5D2B160-B77C-47AB-AB47-1E0A5B36F84F}">
      <dgm:prSet/>
      <dgm:spPr/>
      <dgm:t>
        <a:bodyPr/>
        <a:lstStyle/>
        <a:p>
          <a:endParaRPr lang="en-GB"/>
        </a:p>
      </dgm:t>
    </dgm:pt>
    <dgm:pt modelId="{CFC2404D-E5F5-4625-85CB-D8EC19149594}">
      <dgm:prSet phldrT="[Text]" phldr="0"/>
      <dgm:spPr/>
      <dgm:t>
        <a:bodyPr/>
        <a:lstStyle/>
        <a:p>
          <a:pPr>
            <a:defRPr b="1"/>
          </a:pPr>
          <a:r>
            <a:rPr lang="en-GB" b="1">
              <a:latin typeface="Calibri Light" panose="020F0302020204030204"/>
            </a:rPr>
            <a:t> April 2016</a:t>
          </a:r>
          <a:endParaRPr lang="en-GB" b="1"/>
        </a:p>
      </dgm:t>
    </dgm:pt>
    <dgm:pt modelId="{B1BB409E-C9C0-4783-B60F-79D0AB875F40}" type="parTrans" cxnId="{E79F904E-2C0B-45D6-A72B-40C1206B671A}">
      <dgm:prSet/>
      <dgm:spPr/>
      <dgm:t>
        <a:bodyPr/>
        <a:lstStyle/>
        <a:p>
          <a:endParaRPr lang="en-GB"/>
        </a:p>
      </dgm:t>
    </dgm:pt>
    <dgm:pt modelId="{8BCF9AD6-1C79-461A-8735-85AA3E5A8B07}" type="sibTrans" cxnId="{E79F904E-2C0B-45D6-A72B-40C1206B671A}">
      <dgm:prSet/>
      <dgm:spPr/>
      <dgm:t>
        <a:bodyPr/>
        <a:lstStyle/>
        <a:p>
          <a:endParaRPr lang="en-GB"/>
        </a:p>
      </dgm:t>
    </dgm:pt>
    <dgm:pt modelId="{9AB9B978-B98F-4116-B15A-38268EA5CF5F}">
      <dgm:prSet phldrT="[Text]" phldr="0"/>
      <dgm:spPr/>
      <dgm:t>
        <a:bodyPr/>
        <a:lstStyle/>
        <a:p>
          <a:r>
            <a:rPr lang="en-GB" b="0">
              <a:latin typeface="Calibri Light" panose="020F0302020204030204"/>
            </a:rPr>
            <a:t>ACHSCP IJB Established </a:t>
          </a:r>
          <a:endParaRPr lang="en-GB" b="0"/>
        </a:p>
      </dgm:t>
    </dgm:pt>
    <dgm:pt modelId="{3ABA8B7A-786F-48AB-B69E-6FE272B26108}" type="parTrans" cxnId="{ED019B35-22B6-490A-976B-8678C716E747}">
      <dgm:prSet/>
      <dgm:spPr/>
      <dgm:t>
        <a:bodyPr/>
        <a:lstStyle/>
        <a:p>
          <a:endParaRPr lang="en-GB"/>
        </a:p>
      </dgm:t>
    </dgm:pt>
    <dgm:pt modelId="{E56B3E0D-EA6F-4E51-B8B5-E512598929D5}" type="sibTrans" cxnId="{ED019B35-22B6-490A-976B-8678C716E747}">
      <dgm:prSet/>
      <dgm:spPr/>
      <dgm:t>
        <a:bodyPr/>
        <a:lstStyle/>
        <a:p>
          <a:endParaRPr lang="en-GB"/>
        </a:p>
      </dgm:t>
    </dgm:pt>
    <dgm:pt modelId="{42904D86-9C0C-4C73-878A-86F63C730F66}">
      <dgm:prSet phldrT="[Text]" phldr="0"/>
      <dgm:spPr/>
      <dgm:t>
        <a:bodyPr/>
        <a:lstStyle/>
        <a:p>
          <a:pPr>
            <a:defRPr b="1"/>
          </a:pPr>
          <a:r>
            <a:rPr lang="en-GB" b="1">
              <a:latin typeface="Calibri Light" panose="020F0302020204030204"/>
            </a:rPr>
            <a:t> 2016- 2019</a:t>
          </a:r>
          <a:endParaRPr lang="en-GB" b="1"/>
        </a:p>
      </dgm:t>
    </dgm:pt>
    <dgm:pt modelId="{9BAE9A0B-144D-4C99-9E9F-98E9FE64DDDB}" type="parTrans" cxnId="{B01DA259-6948-40B4-9FCD-B3CC0C10A827}">
      <dgm:prSet/>
      <dgm:spPr/>
      <dgm:t>
        <a:bodyPr/>
        <a:lstStyle/>
        <a:p>
          <a:endParaRPr lang="en-GB"/>
        </a:p>
      </dgm:t>
    </dgm:pt>
    <dgm:pt modelId="{AEAA9727-75B3-4997-AB4A-32125B7A519E}" type="sibTrans" cxnId="{B01DA259-6948-40B4-9FCD-B3CC0C10A827}">
      <dgm:prSet/>
      <dgm:spPr/>
      <dgm:t>
        <a:bodyPr/>
        <a:lstStyle/>
        <a:p>
          <a:endParaRPr lang="en-GB"/>
        </a:p>
      </dgm:t>
    </dgm:pt>
    <dgm:pt modelId="{46B7BEC5-B9B8-43E0-ADDA-5939EE7A76AA}">
      <dgm:prSet phldrT="[Text]" phldr="0"/>
      <dgm:spPr/>
      <dgm:t>
        <a:bodyPr/>
        <a:lstStyle/>
        <a:p>
          <a:pPr rtl="0"/>
          <a:r>
            <a:rPr lang="en-GB" b="0">
              <a:latin typeface="Calibri Light" panose="020F0302020204030204"/>
            </a:rPr>
            <a:t>Early ambitions &amp; achievements </a:t>
          </a:r>
          <a:endParaRPr lang="en-GB" b="0"/>
        </a:p>
      </dgm:t>
    </dgm:pt>
    <dgm:pt modelId="{582A35B4-365E-44EE-8EDE-DE5678C382F6}" type="parTrans" cxnId="{85760616-BE70-4318-B67F-9617F132409E}">
      <dgm:prSet/>
      <dgm:spPr/>
      <dgm:t>
        <a:bodyPr/>
        <a:lstStyle/>
        <a:p>
          <a:endParaRPr lang="en-GB"/>
        </a:p>
      </dgm:t>
    </dgm:pt>
    <dgm:pt modelId="{B716BFEC-0418-43AB-9675-8FAE956A297D}" type="sibTrans" cxnId="{85760616-BE70-4318-B67F-9617F132409E}">
      <dgm:prSet/>
      <dgm:spPr/>
      <dgm:t>
        <a:bodyPr/>
        <a:lstStyle/>
        <a:p>
          <a:endParaRPr lang="en-GB"/>
        </a:p>
      </dgm:t>
    </dgm:pt>
    <dgm:pt modelId="{56ECF18C-5F49-489F-BB8E-028FF3A02F8E}">
      <dgm:prSet phldr="0"/>
      <dgm:spPr/>
      <dgm:t>
        <a:bodyPr/>
        <a:lstStyle/>
        <a:p>
          <a:pPr>
            <a:defRPr b="1"/>
          </a:pPr>
          <a:r>
            <a:rPr lang="en-GB" b="0">
              <a:latin typeface="Calibri Light" panose="020F0302020204030204"/>
            </a:rPr>
            <a:t>2020 – 2022</a:t>
          </a:r>
        </a:p>
      </dgm:t>
    </dgm:pt>
    <dgm:pt modelId="{4384C783-B68E-40D4-881E-95844C09BC7E}" type="parTrans" cxnId="{D85ADACF-DBD7-4BB5-B79E-04B7DCA7C21C}">
      <dgm:prSet/>
      <dgm:spPr/>
    </dgm:pt>
    <dgm:pt modelId="{9154CD2B-C334-47C0-8367-1A23CE623CAC}" type="sibTrans" cxnId="{D85ADACF-DBD7-4BB5-B79E-04B7DCA7C21C}">
      <dgm:prSet/>
      <dgm:spPr/>
      <dgm:t>
        <a:bodyPr/>
        <a:lstStyle/>
        <a:p>
          <a:endParaRPr lang="en-US"/>
        </a:p>
      </dgm:t>
    </dgm:pt>
    <dgm:pt modelId="{EDF1421E-5AA2-4444-B149-0EF5A9E7AD7F}">
      <dgm:prSet phldr="0"/>
      <dgm:spPr/>
      <dgm:t>
        <a:bodyPr/>
        <a:lstStyle/>
        <a:p>
          <a:pPr rtl="0"/>
          <a:r>
            <a:rPr lang="en-GB" b="0">
              <a:latin typeface="Calibri Light" panose="020F0302020204030204"/>
            </a:rPr>
            <a:t>Reflect, refresh and COVID</a:t>
          </a:r>
          <a:endParaRPr lang="en-GB" b="0"/>
        </a:p>
      </dgm:t>
    </dgm:pt>
    <dgm:pt modelId="{1FD7A23B-C73A-4E2E-9EEC-3958286FB4E4}" type="parTrans" cxnId="{7B8A2E91-21B1-4378-8326-2D6E0EC7EDCA}">
      <dgm:prSet/>
      <dgm:spPr/>
    </dgm:pt>
    <dgm:pt modelId="{A0BB7B62-77D0-4D0A-A2EB-A540C12295E3}" type="sibTrans" cxnId="{7B8A2E91-21B1-4378-8326-2D6E0EC7EDCA}">
      <dgm:prSet/>
      <dgm:spPr/>
      <dgm:t>
        <a:bodyPr/>
        <a:lstStyle/>
        <a:p>
          <a:endParaRPr lang="en-US"/>
        </a:p>
      </dgm:t>
    </dgm:pt>
    <dgm:pt modelId="{13B57090-B3CB-4FDC-98E0-968DC8CE6573}">
      <dgm:prSet phldr="0"/>
      <dgm:spPr/>
      <dgm:t>
        <a:bodyPr/>
        <a:lstStyle/>
        <a:p>
          <a:pPr>
            <a:defRPr b="1"/>
          </a:pPr>
          <a:r>
            <a:rPr lang="en-GB" b="0">
              <a:latin typeface="Calibri Light" panose="020F0302020204030204"/>
            </a:rPr>
            <a:t>2022-2025</a:t>
          </a:r>
        </a:p>
      </dgm:t>
    </dgm:pt>
    <dgm:pt modelId="{78E45F67-2B1A-4AAA-8EBE-4C4E4F49B014}" type="parTrans" cxnId="{BFE419E4-0B14-4FE0-B7D9-B5D20E7D0590}">
      <dgm:prSet/>
      <dgm:spPr/>
    </dgm:pt>
    <dgm:pt modelId="{FD6AA52E-AFFA-4BC0-8F9E-5A2971E8A252}" type="sibTrans" cxnId="{BFE419E4-0B14-4FE0-B7D9-B5D20E7D0590}">
      <dgm:prSet/>
      <dgm:spPr/>
      <dgm:t>
        <a:bodyPr/>
        <a:lstStyle/>
        <a:p>
          <a:endParaRPr lang="en-US"/>
        </a:p>
      </dgm:t>
    </dgm:pt>
    <dgm:pt modelId="{23B228E5-DA08-4931-8473-3B1A24F03814}">
      <dgm:prSet phldr="0"/>
      <dgm:spPr/>
      <dgm:t>
        <a:bodyPr/>
        <a:lstStyle/>
        <a:p>
          <a:pPr rtl="0"/>
          <a:r>
            <a:rPr lang="en-GB" b="0">
              <a:latin typeface="Calibri Light" panose="020F0302020204030204"/>
            </a:rPr>
            <a:t> Building on integration </a:t>
          </a:r>
        </a:p>
      </dgm:t>
    </dgm:pt>
    <dgm:pt modelId="{5B7B84F9-27D7-4234-B74F-24EC22025CB2}" type="parTrans" cxnId="{0C36CA89-2398-409D-BB0B-71861DA4D46F}">
      <dgm:prSet/>
      <dgm:spPr/>
    </dgm:pt>
    <dgm:pt modelId="{766C1917-405B-4FF2-94C6-9E6E8E823913}" type="sibTrans" cxnId="{0C36CA89-2398-409D-BB0B-71861DA4D46F}">
      <dgm:prSet/>
      <dgm:spPr/>
      <dgm:t>
        <a:bodyPr/>
        <a:lstStyle/>
        <a:p>
          <a:endParaRPr lang="en-US"/>
        </a:p>
      </dgm:t>
    </dgm:pt>
    <dgm:pt modelId="{82CDF3BC-29D2-4D9A-AFD3-4714083490A0}" type="pres">
      <dgm:prSet presAssocID="{3801A0BA-531E-4274-A3D2-EF1FADAB3D26}" presName="root" presStyleCnt="0">
        <dgm:presLayoutVars>
          <dgm:chMax/>
          <dgm:chPref/>
          <dgm:animLvl val="lvl"/>
        </dgm:presLayoutVars>
      </dgm:prSet>
      <dgm:spPr/>
    </dgm:pt>
    <dgm:pt modelId="{E7B0D409-220A-44D3-AC76-A44D6D5D548C}" type="pres">
      <dgm:prSet presAssocID="{3801A0BA-531E-4274-A3D2-EF1FADAB3D26}"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DC5EF0D0-C132-4188-9705-CF00741EB686}" type="pres">
      <dgm:prSet presAssocID="{3801A0BA-531E-4274-A3D2-EF1FADAB3D26}" presName="nodes" presStyleCnt="0">
        <dgm:presLayoutVars>
          <dgm:chMax/>
          <dgm:chPref/>
          <dgm:animLvl val="lvl"/>
        </dgm:presLayoutVars>
      </dgm:prSet>
      <dgm:spPr/>
    </dgm:pt>
    <dgm:pt modelId="{5DFE716C-5F87-4496-AECA-62E9546D4147}" type="pres">
      <dgm:prSet presAssocID="{386D405F-ED8B-4BE0-A045-7DA0181943BE}" presName="composite" presStyleCnt="0"/>
      <dgm:spPr/>
    </dgm:pt>
    <dgm:pt modelId="{9FF2F143-B794-4916-A8C4-42AA9AF6D88F}" type="pres">
      <dgm:prSet presAssocID="{386D405F-ED8B-4BE0-A045-7DA0181943BE}" presName="L1TextContainer" presStyleLbl="revTx" presStyleIdx="0" presStyleCnt="5">
        <dgm:presLayoutVars>
          <dgm:chMax val="1"/>
          <dgm:chPref val="1"/>
          <dgm:bulletEnabled val="1"/>
        </dgm:presLayoutVars>
      </dgm:prSet>
      <dgm:spPr/>
    </dgm:pt>
    <dgm:pt modelId="{8AAA91AD-3068-408C-A80D-172CF8E5EE36}" type="pres">
      <dgm:prSet presAssocID="{386D405F-ED8B-4BE0-A045-7DA0181943BE}" presName="L2TextContainerWrapper" presStyleCnt="0">
        <dgm:presLayoutVars>
          <dgm:chMax val="0"/>
          <dgm:chPref val="0"/>
          <dgm:bulletEnabled val="1"/>
        </dgm:presLayoutVars>
      </dgm:prSet>
      <dgm:spPr/>
    </dgm:pt>
    <dgm:pt modelId="{4D35A973-505B-4941-830D-A916B4786E60}" type="pres">
      <dgm:prSet presAssocID="{386D405F-ED8B-4BE0-A045-7DA0181943BE}" presName="L2TextContainer" presStyleLbl="bgAcc1" presStyleIdx="0" presStyleCnt="5"/>
      <dgm:spPr/>
    </dgm:pt>
    <dgm:pt modelId="{9021D945-90FE-4A30-955F-82F145122558}" type="pres">
      <dgm:prSet presAssocID="{386D405F-ED8B-4BE0-A045-7DA0181943BE}" presName="FlexibleEmptyPlaceHolder" presStyleCnt="0"/>
      <dgm:spPr/>
    </dgm:pt>
    <dgm:pt modelId="{E15F704B-D205-4DCA-8088-4973E1046F9B}" type="pres">
      <dgm:prSet presAssocID="{386D405F-ED8B-4BE0-A045-7DA0181943BE}" presName="ConnectLine" presStyleLbl="sibTrans1D1" presStyleIdx="0" presStyleCnt="5"/>
      <dgm:spPr>
        <a:noFill/>
        <a:ln w="6350" cap="flat" cmpd="sng" algn="ctr">
          <a:solidFill>
            <a:schemeClr val="accent1">
              <a:hueOff val="0"/>
              <a:satOff val="0"/>
              <a:lumOff val="0"/>
              <a:alphaOff val="0"/>
            </a:schemeClr>
          </a:solidFill>
          <a:prstDash val="dash"/>
          <a:miter lim="800000"/>
        </a:ln>
        <a:effectLst/>
      </dgm:spPr>
    </dgm:pt>
    <dgm:pt modelId="{DE3F7762-877D-4428-B557-4702065F8F41}" type="pres">
      <dgm:prSet presAssocID="{386D405F-ED8B-4BE0-A045-7DA0181943BE}" presName="ConnectorPoint" presStyleLbl="alignNode1" presStyleIdx="0" presStyleCnt="5"/>
      <dgm:spPr/>
    </dgm:pt>
    <dgm:pt modelId="{4E363D6D-B2EF-475B-A6A6-9E6BD2B539F9}" type="pres">
      <dgm:prSet presAssocID="{386D405F-ED8B-4BE0-A045-7DA0181943BE}" presName="EmptyPlaceHolder" presStyleCnt="0"/>
      <dgm:spPr/>
    </dgm:pt>
    <dgm:pt modelId="{155486C7-7BDB-4DBD-B5A4-3A7076698845}" type="pres">
      <dgm:prSet presAssocID="{5A1C97B8-5F6B-43C5-A1A8-6B231BB7C2CD}" presName="spaceBetweenRectangles" presStyleCnt="0"/>
      <dgm:spPr/>
    </dgm:pt>
    <dgm:pt modelId="{1035159D-9AAA-4912-88A6-92A64CBCAE52}" type="pres">
      <dgm:prSet presAssocID="{CFC2404D-E5F5-4625-85CB-D8EC19149594}" presName="composite" presStyleCnt="0"/>
      <dgm:spPr/>
    </dgm:pt>
    <dgm:pt modelId="{0DD58EC4-17DF-4D7F-98CD-60AA3F24C488}" type="pres">
      <dgm:prSet presAssocID="{CFC2404D-E5F5-4625-85CB-D8EC19149594}" presName="L1TextContainer" presStyleLbl="revTx" presStyleIdx="1" presStyleCnt="5">
        <dgm:presLayoutVars>
          <dgm:chMax val="1"/>
          <dgm:chPref val="1"/>
          <dgm:bulletEnabled val="1"/>
        </dgm:presLayoutVars>
      </dgm:prSet>
      <dgm:spPr/>
    </dgm:pt>
    <dgm:pt modelId="{BB3CEE69-8FC4-47EB-8FCC-E7056CAE1008}" type="pres">
      <dgm:prSet presAssocID="{CFC2404D-E5F5-4625-85CB-D8EC19149594}" presName="L2TextContainerWrapper" presStyleCnt="0">
        <dgm:presLayoutVars>
          <dgm:chMax val="0"/>
          <dgm:chPref val="0"/>
          <dgm:bulletEnabled val="1"/>
        </dgm:presLayoutVars>
      </dgm:prSet>
      <dgm:spPr/>
    </dgm:pt>
    <dgm:pt modelId="{BE643482-A1A9-4138-A94C-D3DE7AF9EF4F}" type="pres">
      <dgm:prSet presAssocID="{CFC2404D-E5F5-4625-85CB-D8EC19149594}" presName="L2TextContainer" presStyleLbl="bgAcc1" presStyleIdx="1" presStyleCnt="5"/>
      <dgm:spPr/>
    </dgm:pt>
    <dgm:pt modelId="{7E484DCE-AEC4-43C5-935D-190AE2320A83}" type="pres">
      <dgm:prSet presAssocID="{CFC2404D-E5F5-4625-85CB-D8EC19149594}" presName="FlexibleEmptyPlaceHolder" presStyleCnt="0"/>
      <dgm:spPr/>
    </dgm:pt>
    <dgm:pt modelId="{A392AFD9-98E7-4AA2-BCE2-F7C54047A72E}" type="pres">
      <dgm:prSet presAssocID="{CFC2404D-E5F5-4625-85CB-D8EC19149594}" presName="ConnectLine" presStyleLbl="sibTrans1D1" presStyleIdx="1" presStyleCnt="5"/>
      <dgm:spPr>
        <a:noFill/>
        <a:ln w="6350" cap="flat" cmpd="sng" algn="ctr">
          <a:solidFill>
            <a:schemeClr val="accent1">
              <a:hueOff val="0"/>
              <a:satOff val="0"/>
              <a:lumOff val="0"/>
              <a:alphaOff val="0"/>
            </a:schemeClr>
          </a:solidFill>
          <a:prstDash val="dash"/>
          <a:miter lim="800000"/>
        </a:ln>
        <a:effectLst/>
      </dgm:spPr>
    </dgm:pt>
    <dgm:pt modelId="{1A073CD1-8B05-4844-85C0-F02D87DA5C17}" type="pres">
      <dgm:prSet presAssocID="{CFC2404D-E5F5-4625-85CB-D8EC19149594}" presName="ConnectorPoint" presStyleLbl="alignNode1" presStyleIdx="1" presStyleCnt="5"/>
      <dgm:spPr/>
    </dgm:pt>
    <dgm:pt modelId="{160B241E-CE3A-445D-BC53-79EC6B4F2377}" type="pres">
      <dgm:prSet presAssocID="{CFC2404D-E5F5-4625-85CB-D8EC19149594}" presName="EmptyPlaceHolder" presStyleCnt="0"/>
      <dgm:spPr/>
    </dgm:pt>
    <dgm:pt modelId="{2C8F6733-264B-4A98-90E9-36CBB0C70EFE}" type="pres">
      <dgm:prSet presAssocID="{8BCF9AD6-1C79-461A-8735-85AA3E5A8B07}" presName="spaceBetweenRectangles" presStyleCnt="0"/>
      <dgm:spPr/>
    </dgm:pt>
    <dgm:pt modelId="{18F91B5F-0FA0-42AA-B721-B40DDE2F3A3C}" type="pres">
      <dgm:prSet presAssocID="{42904D86-9C0C-4C73-878A-86F63C730F66}" presName="composite" presStyleCnt="0"/>
      <dgm:spPr/>
    </dgm:pt>
    <dgm:pt modelId="{32228A7F-524E-42EF-8848-EF887816AB71}" type="pres">
      <dgm:prSet presAssocID="{42904D86-9C0C-4C73-878A-86F63C730F66}" presName="L1TextContainer" presStyleLbl="revTx" presStyleIdx="2" presStyleCnt="5">
        <dgm:presLayoutVars>
          <dgm:chMax val="1"/>
          <dgm:chPref val="1"/>
          <dgm:bulletEnabled val="1"/>
        </dgm:presLayoutVars>
      </dgm:prSet>
      <dgm:spPr/>
    </dgm:pt>
    <dgm:pt modelId="{BB3B8D0D-85E2-459B-8A32-B5156AC518E1}" type="pres">
      <dgm:prSet presAssocID="{42904D86-9C0C-4C73-878A-86F63C730F66}" presName="L2TextContainerWrapper" presStyleCnt="0">
        <dgm:presLayoutVars>
          <dgm:chMax val="0"/>
          <dgm:chPref val="0"/>
          <dgm:bulletEnabled val="1"/>
        </dgm:presLayoutVars>
      </dgm:prSet>
      <dgm:spPr/>
    </dgm:pt>
    <dgm:pt modelId="{1D324944-8A52-47B9-98EC-98CDAFDDF61C}" type="pres">
      <dgm:prSet presAssocID="{42904D86-9C0C-4C73-878A-86F63C730F66}" presName="L2TextContainer" presStyleLbl="bgAcc1" presStyleIdx="2" presStyleCnt="5"/>
      <dgm:spPr/>
    </dgm:pt>
    <dgm:pt modelId="{A25FB954-9D58-42CD-BDB9-19CF0C717729}" type="pres">
      <dgm:prSet presAssocID="{42904D86-9C0C-4C73-878A-86F63C730F66}" presName="FlexibleEmptyPlaceHolder" presStyleCnt="0"/>
      <dgm:spPr/>
    </dgm:pt>
    <dgm:pt modelId="{685D80DA-FD9A-46BD-A535-4431F6A49A65}" type="pres">
      <dgm:prSet presAssocID="{42904D86-9C0C-4C73-878A-86F63C730F66}" presName="ConnectLine" presStyleLbl="sibTrans1D1" presStyleIdx="2" presStyleCnt="5"/>
      <dgm:spPr>
        <a:noFill/>
        <a:ln w="6350" cap="flat" cmpd="sng" algn="ctr">
          <a:solidFill>
            <a:schemeClr val="accent1">
              <a:hueOff val="0"/>
              <a:satOff val="0"/>
              <a:lumOff val="0"/>
              <a:alphaOff val="0"/>
            </a:schemeClr>
          </a:solidFill>
          <a:prstDash val="dash"/>
          <a:miter lim="800000"/>
        </a:ln>
        <a:effectLst/>
      </dgm:spPr>
    </dgm:pt>
    <dgm:pt modelId="{128173B3-86EF-46B4-A525-6BEACAC2439A}" type="pres">
      <dgm:prSet presAssocID="{42904D86-9C0C-4C73-878A-86F63C730F66}" presName="ConnectorPoint" presStyleLbl="alignNode1" presStyleIdx="2" presStyleCnt="5"/>
      <dgm:spPr/>
    </dgm:pt>
    <dgm:pt modelId="{409E3BD8-2721-45C9-8BC4-1952BFCF992E}" type="pres">
      <dgm:prSet presAssocID="{42904D86-9C0C-4C73-878A-86F63C730F66}" presName="EmptyPlaceHolder" presStyleCnt="0"/>
      <dgm:spPr/>
    </dgm:pt>
    <dgm:pt modelId="{6B636A82-B515-4E65-8CD4-CE55BE0FF2F7}" type="pres">
      <dgm:prSet presAssocID="{AEAA9727-75B3-4997-AB4A-32125B7A519E}" presName="spaceBetweenRectangles" presStyleCnt="0"/>
      <dgm:spPr/>
    </dgm:pt>
    <dgm:pt modelId="{5781EC93-E557-4BEB-B6FC-148EE7EC341C}" type="pres">
      <dgm:prSet presAssocID="{56ECF18C-5F49-489F-BB8E-028FF3A02F8E}" presName="composite" presStyleCnt="0"/>
      <dgm:spPr/>
    </dgm:pt>
    <dgm:pt modelId="{34060195-AD62-4AF7-9703-4E88E273EB3E}" type="pres">
      <dgm:prSet presAssocID="{56ECF18C-5F49-489F-BB8E-028FF3A02F8E}" presName="L1TextContainer" presStyleLbl="revTx" presStyleIdx="3" presStyleCnt="5">
        <dgm:presLayoutVars>
          <dgm:chMax val="1"/>
          <dgm:chPref val="1"/>
          <dgm:bulletEnabled val="1"/>
        </dgm:presLayoutVars>
      </dgm:prSet>
      <dgm:spPr/>
    </dgm:pt>
    <dgm:pt modelId="{E0A20F3B-40B5-4E6D-90EB-3189F326443A}" type="pres">
      <dgm:prSet presAssocID="{56ECF18C-5F49-489F-BB8E-028FF3A02F8E}" presName="L2TextContainerWrapper" presStyleCnt="0">
        <dgm:presLayoutVars>
          <dgm:chMax val="0"/>
          <dgm:chPref val="0"/>
          <dgm:bulletEnabled val="1"/>
        </dgm:presLayoutVars>
      </dgm:prSet>
      <dgm:spPr/>
    </dgm:pt>
    <dgm:pt modelId="{1AC55333-F05A-499D-8A7D-97378F8F7BCD}" type="pres">
      <dgm:prSet presAssocID="{56ECF18C-5F49-489F-BB8E-028FF3A02F8E}" presName="L2TextContainer" presStyleLbl="bgAcc1" presStyleIdx="3" presStyleCnt="5"/>
      <dgm:spPr/>
    </dgm:pt>
    <dgm:pt modelId="{3056EAD8-E8FE-4445-BBB8-11CFDEC45FA9}" type="pres">
      <dgm:prSet presAssocID="{56ECF18C-5F49-489F-BB8E-028FF3A02F8E}" presName="FlexibleEmptyPlaceHolder" presStyleCnt="0"/>
      <dgm:spPr/>
    </dgm:pt>
    <dgm:pt modelId="{5122ECFD-BB8C-4785-99AD-87C0B108BCC9}" type="pres">
      <dgm:prSet presAssocID="{56ECF18C-5F49-489F-BB8E-028FF3A02F8E}" presName="ConnectLine" presStyleLbl="sibTrans1D1" presStyleIdx="3" presStyleCnt="5"/>
      <dgm:spPr>
        <a:noFill/>
        <a:ln w="6350" cap="flat" cmpd="sng" algn="ctr">
          <a:solidFill>
            <a:schemeClr val="accent1">
              <a:hueOff val="0"/>
              <a:satOff val="0"/>
              <a:lumOff val="0"/>
              <a:alphaOff val="0"/>
            </a:schemeClr>
          </a:solidFill>
          <a:prstDash val="dash"/>
          <a:miter lim="800000"/>
        </a:ln>
        <a:effectLst/>
      </dgm:spPr>
    </dgm:pt>
    <dgm:pt modelId="{BA77D83B-4A01-489D-BEDA-E29785837251}" type="pres">
      <dgm:prSet presAssocID="{56ECF18C-5F49-489F-BB8E-028FF3A02F8E}" presName="ConnectorPoint" presStyleLbl="alignNode1" presStyleIdx="3" presStyleCnt="5"/>
      <dgm:spPr/>
    </dgm:pt>
    <dgm:pt modelId="{69AB3111-415A-4C83-9A28-64D1688A6BB1}" type="pres">
      <dgm:prSet presAssocID="{56ECF18C-5F49-489F-BB8E-028FF3A02F8E}" presName="EmptyPlaceHolder" presStyleCnt="0"/>
      <dgm:spPr/>
    </dgm:pt>
    <dgm:pt modelId="{CB18AFCC-D298-4F3D-B5F9-696C3D9D2325}" type="pres">
      <dgm:prSet presAssocID="{9154CD2B-C334-47C0-8367-1A23CE623CAC}" presName="spaceBetweenRectangles" presStyleCnt="0"/>
      <dgm:spPr/>
    </dgm:pt>
    <dgm:pt modelId="{7B12632D-D03E-4446-9232-1C55031FA6F9}" type="pres">
      <dgm:prSet presAssocID="{13B57090-B3CB-4FDC-98E0-968DC8CE6573}" presName="composite" presStyleCnt="0"/>
      <dgm:spPr/>
    </dgm:pt>
    <dgm:pt modelId="{AFF34C75-D43D-45E8-AECB-4C2EBD49FA1F}" type="pres">
      <dgm:prSet presAssocID="{13B57090-B3CB-4FDC-98E0-968DC8CE6573}" presName="L1TextContainer" presStyleLbl="revTx" presStyleIdx="4" presStyleCnt="5">
        <dgm:presLayoutVars>
          <dgm:chMax val="1"/>
          <dgm:chPref val="1"/>
          <dgm:bulletEnabled val="1"/>
        </dgm:presLayoutVars>
      </dgm:prSet>
      <dgm:spPr/>
    </dgm:pt>
    <dgm:pt modelId="{5DF0AE0D-0D77-49DD-B2CF-8827035CC4B3}" type="pres">
      <dgm:prSet presAssocID="{13B57090-B3CB-4FDC-98E0-968DC8CE6573}" presName="L2TextContainerWrapper" presStyleCnt="0">
        <dgm:presLayoutVars>
          <dgm:chMax val="0"/>
          <dgm:chPref val="0"/>
          <dgm:bulletEnabled val="1"/>
        </dgm:presLayoutVars>
      </dgm:prSet>
      <dgm:spPr/>
    </dgm:pt>
    <dgm:pt modelId="{5C04F424-169F-4741-B6DB-EFA864555192}" type="pres">
      <dgm:prSet presAssocID="{13B57090-B3CB-4FDC-98E0-968DC8CE6573}" presName="L2TextContainer" presStyleLbl="bgAcc1" presStyleIdx="4" presStyleCnt="5"/>
      <dgm:spPr/>
    </dgm:pt>
    <dgm:pt modelId="{5BED60D6-48C5-42FD-930E-B5F95401645E}" type="pres">
      <dgm:prSet presAssocID="{13B57090-B3CB-4FDC-98E0-968DC8CE6573}" presName="FlexibleEmptyPlaceHolder" presStyleCnt="0"/>
      <dgm:spPr/>
    </dgm:pt>
    <dgm:pt modelId="{A3D6007D-D3A6-43CC-ABB0-C64EAA01FC67}" type="pres">
      <dgm:prSet presAssocID="{13B57090-B3CB-4FDC-98E0-968DC8CE6573}" presName="ConnectLine" presStyleLbl="sibTrans1D1" presStyleIdx="4" presStyleCnt="5"/>
      <dgm:spPr>
        <a:noFill/>
        <a:ln w="6350" cap="flat" cmpd="sng" algn="ctr">
          <a:solidFill>
            <a:schemeClr val="accent1">
              <a:hueOff val="0"/>
              <a:satOff val="0"/>
              <a:lumOff val="0"/>
              <a:alphaOff val="0"/>
            </a:schemeClr>
          </a:solidFill>
          <a:prstDash val="dash"/>
          <a:miter lim="800000"/>
        </a:ln>
        <a:effectLst/>
      </dgm:spPr>
    </dgm:pt>
    <dgm:pt modelId="{5EFDCF02-D137-43E8-8770-6FAE583DC96A}" type="pres">
      <dgm:prSet presAssocID="{13B57090-B3CB-4FDC-98E0-968DC8CE6573}" presName="ConnectorPoint" presStyleLbl="alignNode1" presStyleIdx="4" presStyleCnt="5"/>
      <dgm:spPr/>
    </dgm:pt>
    <dgm:pt modelId="{218C7166-18D6-4898-8F84-92A51B38681E}" type="pres">
      <dgm:prSet presAssocID="{13B57090-B3CB-4FDC-98E0-968DC8CE6573}" presName="EmptyPlaceHolder" presStyleCnt="0"/>
      <dgm:spPr/>
    </dgm:pt>
  </dgm:ptLst>
  <dgm:cxnLst>
    <dgm:cxn modelId="{5C0DAA0A-59C9-4E56-A5DF-66B11B639F34}" type="presOf" srcId="{EDF1421E-5AA2-4444-B149-0EF5A9E7AD7F}" destId="{1AC55333-F05A-499D-8A7D-97378F8F7BCD}" srcOrd="0" destOrd="0" presId="urn:microsoft.com/office/officeart/2016/7/layout/BasicTimeline"/>
    <dgm:cxn modelId="{B6F7AA0D-1BE2-4784-9BAC-E71B47ED8F3D}" type="presOf" srcId="{386D405F-ED8B-4BE0-A045-7DA0181943BE}" destId="{9FF2F143-B794-4916-A8C4-42AA9AF6D88F}" srcOrd="0" destOrd="0" presId="urn:microsoft.com/office/officeart/2016/7/layout/BasicTimeline"/>
    <dgm:cxn modelId="{85760616-BE70-4318-B67F-9617F132409E}" srcId="{42904D86-9C0C-4C73-878A-86F63C730F66}" destId="{46B7BEC5-B9B8-43E0-ADDA-5939EE7A76AA}" srcOrd="0" destOrd="0" parTransId="{582A35B4-365E-44EE-8EDE-DE5678C382F6}" sibTransId="{B716BFEC-0418-43AB-9675-8FAE956A297D}"/>
    <dgm:cxn modelId="{3A89E226-F711-400C-A6D6-69184AAFF92A}" type="presOf" srcId="{458CD63F-65DE-418C-B2DE-178B2EFA444A}" destId="{4D35A973-505B-4941-830D-A916B4786E60}" srcOrd="0" destOrd="0" presId="urn:microsoft.com/office/officeart/2016/7/layout/BasicTimeline"/>
    <dgm:cxn modelId="{ED019B35-22B6-490A-976B-8678C716E747}" srcId="{CFC2404D-E5F5-4625-85CB-D8EC19149594}" destId="{9AB9B978-B98F-4116-B15A-38268EA5CF5F}" srcOrd="0" destOrd="0" parTransId="{3ABA8B7A-786F-48AB-B69E-6FE272B26108}" sibTransId="{E56B3E0D-EA6F-4E51-B8B5-E512598929D5}"/>
    <dgm:cxn modelId="{A5D2B160-B77C-47AB-AB47-1E0A5B36F84F}" srcId="{386D405F-ED8B-4BE0-A045-7DA0181943BE}" destId="{458CD63F-65DE-418C-B2DE-178B2EFA444A}" srcOrd="0" destOrd="0" parTransId="{339ECF78-328D-44D6-80FB-AC4697B1D16C}" sibTransId="{2356446F-B8F5-4212-9E62-34CE256CEAA2}"/>
    <dgm:cxn modelId="{A20BB860-3DC6-41E3-B6DA-3A8E2DE2B51A}" type="presOf" srcId="{46B7BEC5-B9B8-43E0-ADDA-5939EE7A76AA}" destId="{1D324944-8A52-47B9-98EC-98CDAFDDF61C}" srcOrd="0" destOrd="0" presId="urn:microsoft.com/office/officeart/2016/7/layout/BasicTimeline"/>
    <dgm:cxn modelId="{9C73D568-2A0D-49E2-B86F-79F7871D0F36}" type="presOf" srcId="{42904D86-9C0C-4C73-878A-86F63C730F66}" destId="{32228A7F-524E-42EF-8848-EF887816AB71}" srcOrd="0" destOrd="0" presId="urn:microsoft.com/office/officeart/2016/7/layout/BasicTimeline"/>
    <dgm:cxn modelId="{BA60806D-3B41-4FAB-B2E9-CBB5214C3392}" type="presOf" srcId="{56ECF18C-5F49-489F-BB8E-028FF3A02F8E}" destId="{34060195-AD62-4AF7-9703-4E88E273EB3E}" srcOrd="0" destOrd="0" presId="urn:microsoft.com/office/officeart/2016/7/layout/BasicTimeline"/>
    <dgm:cxn modelId="{E79F904E-2C0B-45D6-A72B-40C1206B671A}" srcId="{3801A0BA-531E-4274-A3D2-EF1FADAB3D26}" destId="{CFC2404D-E5F5-4625-85CB-D8EC19149594}" srcOrd="1" destOrd="0" parTransId="{B1BB409E-C9C0-4783-B60F-79D0AB875F40}" sibTransId="{8BCF9AD6-1C79-461A-8735-85AA3E5A8B07}"/>
    <dgm:cxn modelId="{8E528A70-83DC-4382-A5B0-CD5714480864}" type="presOf" srcId="{3801A0BA-531E-4274-A3D2-EF1FADAB3D26}" destId="{82CDF3BC-29D2-4D9A-AFD3-4714083490A0}" srcOrd="0" destOrd="0" presId="urn:microsoft.com/office/officeart/2016/7/layout/BasicTimeline"/>
    <dgm:cxn modelId="{5959C356-086A-47EA-BE8E-C26251F1DC22}" srcId="{3801A0BA-531E-4274-A3D2-EF1FADAB3D26}" destId="{386D405F-ED8B-4BE0-A045-7DA0181943BE}" srcOrd="0" destOrd="0" parTransId="{30759602-40F9-4FC9-B729-D05656AEDC25}" sibTransId="{5A1C97B8-5F6B-43C5-A1A8-6B231BB7C2CD}"/>
    <dgm:cxn modelId="{B01DA259-6948-40B4-9FCD-B3CC0C10A827}" srcId="{3801A0BA-531E-4274-A3D2-EF1FADAB3D26}" destId="{42904D86-9C0C-4C73-878A-86F63C730F66}" srcOrd="2" destOrd="0" parTransId="{9BAE9A0B-144D-4C99-9E9F-98E9FE64DDDB}" sibTransId="{AEAA9727-75B3-4997-AB4A-32125B7A519E}"/>
    <dgm:cxn modelId="{0C36CA89-2398-409D-BB0B-71861DA4D46F}" srcId="{13B57090-B3CB-4FDC-98E0-968DC8CE6573}" destId="{23B228E5-DA08-4931-8473-3B1A24F03814}" srcOrd="0" destOrd="0" parTransId="{5B7B84F9-27D7-4234-B74F-24EC22025CB2}" sibTransId="{766C1917-405B-4FF2-94C6-9E6E8E823913}"/>
    <dgm:cxn modelId="{7B8A2E91-21B1-4378-8326-2D6E0EC7EDCA}" srcId="{56ECF18C-5F49-489F-BB8E-028FF3A02F8E}" destId="{EDF1421E-5AA2-4444-B149-0EF5A9E7AD7F}" srcOrd="0" destOrd="0" parTransId="{1FD7A23B-C73A-4E2E-9EEC-3958286FB4E4}" sibTransId="{A0BB7B62-77D0-4D0A-A2EB-A540C12295E3}"/>
    <dgm:cxn modelId="{D85ADACF-DBD7-4BB5-B79E-04B7DCA7C21C}" srcId="{3801A0BA-531E-4274-A3D2-EF1FADAB3D26}" destId="{56ECF18C-5F49-489F-BB8E-028FF3A02F8E}" srcOrd="3" destOrd="0" parTransId="{4384C783-B68E-40D4-881E-95844C09BC7E}" sibTransId="{9154CD2B-C334-47C0-8367-1A23CE623CAC}"/>
    <dgm:cxn modelId="{0C3C21D0-73C5-4C53-BD6C-7E419E8750D4}" type="presOf" srcId="{13B57090-B3CB-4FDC-98E0-968DC8CE6573}" destId="{AFF34C75-D43D-45E8-AECB-4C2EBD49FA1F}" srcOrd="0" destOrd="0" presId="urn:microsoft.com/office/officeart/2016/7/layout/BasicTimeline"/>
    <dgm:cxn modelId="{A6AC0DD4-E5BF-4E6C-9854-F66D35D99EB7}" type="presOf" srcId="{23B228E5-DA08-4931-8473-3B1A24F03814}" destId="{5C04F424-169F-4741-B6DB-EFA864555192}" srcOrd="0" destOrd="0" presId="urn:microsoft.com/office/officeart/2016/7/layout/BasicTimeline"/>
    <dgm:cxn modelId="{A7FF33D8-61E5-4586-9A0F-CFFC8DCD3749}" type="presOf" srcId="{CFC2404D-E5F5-4625-85CB-D8EC19149594}" destId="{0DD58EC4-17DF-4D7F-98CD-60AA3F24C488}" srcOrd="0" destOrd="0" presId="urn:microsoft.com/office/officeart/2016/7/layout/BasicTimeline"/>
    <dgm:cxn modelId="{BFE419E4-0B14-4FE0-B7D9-B5D20E7D0590}" srcId="{3801A0BA-531E-4274-A3D2-EF1FADAB3D26}" destId="{13B57090-B3CB-4FDC-98E0-968DC8CE6573}" srcOrd="4" destOrd="0" parTransId="{78E45F67-2B1A-4AAA-8EBE-4C4E4F49B014}" sibTransId="{FD6AA52E-AFFA-4BC0-8F9E-5A2971E8A252}"/>
    <dgm:cxn modelId="{45DC70F6-671A-4F2C-96AC-C5ADD1CAD342}" type="presOf" srcId="{9AB9B978-B98F-4116-B15A-38268EA5CF5F}" destId="{BE643482-A1A9-4138-A94C-D3DE7AF9EF4F}" srcOrd="0" destOrd="0" presId="urn:microsoft.com/office/officeart/2016/7/layout/BasicTimeline"/>
    <dgm:cxn modelId="{C56940F2-EA96-4D50-A035-F68AE6B77115}" type="presParOf" srcId="{82CDF3BC-29D2-4D9A-AFD3-4714083490A0}" destId="{E7B0D409-220A-44D3-AC76-A44D6D5D548C}" srcOrd="0" destOrd="0" presId="urn:microsoft.com/office/officeart/2016/7/layout/BasicTimeline"/>
    <dgm:cxn modelId="{82614830-2364-4DDD-A1C2-A5CC9F2F8A79}" type="presParOf" srcId="{82CDF3BC-29D2-4D9A-AFD3-4714083490A0}" destId="{DC5EF0D0-C132-4188-9705-CF00741EB686}" srcOrd="1" destOrd="0" presId="urn:microsoft.com/office/officeart/2016/7/layout/BasicTimeline"/>
    <dgm:cxn modelId="{1F1D614D-7B96-4E96-8DFE-516C25F1BE86}" type="presParOf" srcId="{DC5EF0D0-C132-4188-9705-CF00741EB686}" destId="{5DFE716C-5F87-4496-AECA-62E9546D4147}" srcOrd="0" destOrd="0" presId="urn:microsoft.com/office/officeart/2016/7/layout/BasicTimeline"/>
    <dgm:cxn modelId="{76C52048-BB9B-4559-A96A-FDEE5F938213}" type="presParOf" srcId="{5DFE716C-5F87-4496-AECA-62E9546D4147}" destId="{9FF2F143-B794-4916-A8C4-42AA9AF6D88F}" srcOrd="0" destOrd="0" presId="urn:microsoft.com/office/officeart/2016/7/layout/BasicTimeline"/>
    <dgm:cxn modelId="{785E1566-4548-4692-89A8-6F96EBB4A677}" type="presParOf" srcId="{5DFE716C-5F87-4496-AECA-62E9546D4147}" destId="{8AAA91AD-3068-408C-A80D-172CF8E5EE36}" srcOrd="1" destOrd="0" presId="urn:microsoft.com/office/officeart/2016/7/layout/BasicTimeline"/>
    <dgm:cxn modelId="{9C07DEE0-9664-4AD0-ACEC-5CCA4AB7836F}" type="presParOf" srcId="{8AAA91AD-3068-408C-A80D-172CF8E5EE36}" destId="{4D35A973-505B-4941-830D-A916B4786E60}" srcOrd="0" destOrd="0" presId="urn:microsoft.com/office/officeart/2016/7/layout/BasicTimeline"/>
    <dgm:cxn modelId="{E03072F1-EDD7-492E-853D-7BD6E7C28297}" type="presParOf" srcId="{8AAA91AD-3068-408C-A80D-172CF8E5EE36}" destId="{9021D945-90FE-4A30-955F-82F145122558}" srcOrd="1" destOrd="0" presId="urn:microsoft.com/office/officeart/2016/7/layout/BasicTimeline"/>
    <dgm:cxn modelId="{0B0C91BD-616E-48FA-B536-BD267E94A6C4}" type="presParOf" srcId="{5DFE716C-5F87-4496-AECA-62E9546D4147}" destId="{E15F704B-D205-4DCA-8088-4973E1046F9B}" srcOrd="2" destOrd="0" presId="urn:microsoft.com/office/officeart/2016/7/layout/BasicTimeline"/>
    <dgm:cxn modelId="{CB9CE314-D6F4-4C61-87E2-304B7D609637}" type="presParOf" srcId="{5DFE716C-5F87-4496-AECA-62E9546D4147}" destId="{DE3F7762-877D-4428-B557-4702065F8F41}" srcOrd="3" destOrd="0" presId="urn:microsoft.com/office/officeart/2016/7/layout/BasicTimeline"/>
    <dgm:cxn modelId="{4C574D84-236F-41EA-BB95-51095899F176}" type="presParOf" srcId="{5DFE716C-5F87-4496-AECA-62E9546D4147}" destId="{4E363D6D-B2EF-475B-A6A6-9E6BD2B539F9}" srcOrd="4" destOrd="0" presId="urn:microsoft.com/office/officeart/2016/7/layout/BasicTimeline"/>
    <dgm:cxn modelId="{51EF4E8B-0DA9-4FFD-B20E-F4C773E8899D}" type="presParOf" srcId="{DC5EF0D0-C132-4188-9705-CF00741EB686}" destId="{155486C7-7BDB-4DBD-B5A4-3A7076698845}" srcOrd="1" destOrd="0" presId="urn:microsoft.com/office/officeart/2016/7/layout/BasicTimeline"/>
    <dgm:cxn modelId="{B0CD64CF-B2DE-4723-A975-17DBDA40397F}" type="presParOf" srcId="{DC5EF0D0-C132-4188-9705-CF00741EB686}" destId="{1035159D-9AAA-4912-88A6-92A64CBCAE52}" srcOrd="2" destOrd="0" presId="urn:microsoft.com/office/officeart/2016/7/layout/BasicTimeline"/>
    <dgm:cxn modelId="{10CBBC25-B5F7-401A-AA0A-12295581CA08}" type="presParOf" srcId="{1035159D-9AAA-4912-88A6-92A64CBCAE52}" destId="{0DD58EC4-17DF-4D7F-98CD-60AA3F24C488}" srcOrd="0" destOrd="0" presId="urn:microsoft.com/office/officeart/2016/7/layout/BasicTimeline"/>
    <dgm:cxn modelId="{CD93F1A2-86D7-41FB-B858-F75EE9ECBFE3}" type="presParOf" srcId="{1035159D-9AAA-4912-88A6-92A64CBCAE52}" destId="{BB3CEE69-8FC4-47EB-8FCC-E7056CAE1008}" srcOrd="1" destOrd="0" presId="urn:microsoft.com/office/officeart/2016/7/layout/BasicTimeline"/>
    <dgm:cxn modelId="{13C4CC35-651F-4D9B-B2DF-66CB66969C32}" type="presParOf" srcId="{BB3CEE69-8FC4-47EB-8FCC-E7056CAE1008}" destId="{BE643482-A1A9-4138-A94C-D3DE7AF9EF4F}" srcOrd="0" destOrd="0" presId="urn:microsoft.com/office/officeart/2016/7/layout/BasicTimeline"/>
    <dgm:cxn modelId="{620BC65B-AF5A-4EB8-82F7-A2A4F4EA8CF4}" type="presParOf" srcId="{BB3CEE69-8FC4-47EB-8FCC-E7056CAE1008}" destId="{7E484DCE-AEC4-43C5-935D-190AE2320A83}" srcOrd="1" destOrd="0" presId="urn:microsoft.com/office/officeart/2016/7/layout/BasicTimeline"/>
    <dgm:cxn modelId="{FB7ABCA5-A08F-4210-848B-23D5ADEA2EC7}" type="presParOf" srcId="{1035159D-9AAA-4912-88A6-92A64CBCAE52}" destId="{A392AFD9-98E7-4AA2-BCE2-F7C54047A72E}" srcOrd="2" destOrd="0" presId="urn:microsoft.com/office/officeart/2016/7/layout/BasicTimeline"/>
    <dgm:cxn modelId="{F3FC5D5D-6C06-4938-AFAC-279B4456882C}" type="presParOf" srcId="{1035159D-9AAA-4912-88A6-92A64CBCAE52}" destId="{1A073CD1-8B05-4844-85C0-F02D87DA5C17}" srcOrd="3" destOrd="0" presId="urn:microsoft.com/office/officeart/2016/7/layout/BasicTimeline"/>
    <dgm:cxn modelId="{C3E1B81A-D1B7-4A44-924B-3F16B21FF642}" type="presParOf" srcId="{1035159D-9AAA-4912-88A6-92A64CBCAE52}" destId="{160B241E-CE3A-445D-BC53-79EC6B4F2377}" srcOrd="4" destOrd="0" presId="urn:microsoft.com/office/officeart/2016/7/layout/BasicTimeline"/>
    <dgm:cxn modelId="{A46BDC82-8809-4711-B669-EC754594EEF5}" type="presParOf" srcId="{DC5EF0D0-C132-4188-9705-CF00741EB686}" destId="{2C8F6733-264B-4A98-90E9-36CBB0C70EFE}" srcOrd="3" destOrd="0" presId="urn:microsoft.com/office/officeart/2016/7/layout/BasicTimeline"/>
    <dgm:cxn modelId="{5CD6BBBE-5D73-4E89-B431-19652D375730}" type="presParOf" srcId="{DC5EF0D0-C132-4188-9705-CF00741EB686}" destId="{18F91B5F-0FA0-42AA-B721-B40DDE2F3A3C}" srcOrd="4" destOrd="0" presId="urn:microsoft.com/office/officeart/2016/7/layout/BasicTimeline"/>
    <dgm:cxn modelId="{8350214C-21A1-4F9B-84A6-C4DA6820FB4C}" type="presParOf" srcId="{18F91B5F-0FA0-42AA-B721-B40DDE2F3A3C}" destId="{32228A7F-524E-42EF-8848-EF887816AB71}" srcOrd="0" destOrd="0" presId="urn:microsoft.com/office/officeart/2016/7/layout/BasicTimeline"/>
    <dgm:cxn modelId="{5E8A8679-539B-48C2-B249-C0560325909A}" type="presParOf" srcId="{18F91B5F-0FA0-42AA-B721-B40DDE2F3A3C}" destId="{BB3B8D0D-85E2-459B-8A32-B5156AC518E1}" srcOrd="1" destOrd="0" presId="urn:microsoft.com/office/officeart/2016/7/layout/BasicTimeline"/>
    <dgm:cxn modelId="{C9C10BC5-76C7-4FBF-B13E-3B375B5CF1CF}" type="presParOf" srcId="{BB3B8D0D-85E2-459B-8A32-B5156AC518E1}" destId="{1D324944-8A52-47B9-98EC-98CDAFDDF61C}" srcOrd="0" destOrd="0" presId="urn:microsoft.com/office/officeart/2016/7/layout/BasicTimeline"/>
    <dgm:cxn modelId="{5C6BD4D4-3B16-4474-B4AB-0B46747FB5E5}" type="presParOf" srcId="{BB3B8D0D-85E2-459B-8A32-B5156AC518E1}" destId="{A25FB954-9D58-42CD-BDB9-19CF0C717729}" srcOrd="1" destOrd="0" presId="urn:microsoft.com/office/officeart/2016/7/layout/BasicTimeline"/>
    <dgm:cxn modelId="{543D11AB-12E4-44F0-A3AC-13B32CBA1304}" type="presParOf" srcId="{18F91B5F-0FA0-42AA-B721-B40DDE2F3A3C}" destId="{685D80DA-FD9A-46BD-A535-4431F6A49A65}" srcOrd="2" destOrd="0" presId="urn:microsoft.com/office/officeart/2016/7/layout/BasicTimeline"/>
    <dgm:cxn modelId="{1DADC5AA-6838-4067-BD54-08953767ADB2}" type="presParOf" srcId="{18F91B5F-0FA0-42AA-B721-B40DDE2F3A3C}" destId="{128173B3-86EF-46B4-A525-6BEACAC2439A}" srcOrd="3" destOrd="0" presId="urn:microsoft.com/office/officeart/2016/7/layout/BasicTimeline"/>
    <dgm:cxn modelId="{7839B0CB-C947-4667-A67B-3C674FA6DC28}" type="presParOf" srcId="{18F91B5F-0FA0-42AA-B721-B40DDE2F3A3C}" destId="{409E3BD8-2721-45C9-8BC4-1952BFCF992E}" srcOrd="4" destOrd="0" presId="urn:microsoft.com/office/officeart/2016/7/layout/BasicTimeline"/>
    <dgm:cxn modelId="{178B5B36-7A00-458C-9473-94248F0A8659}" type="presParOf" srcId="{DC5EF0D0-C132-4188-9705-CF00741EB686}" destId="{6B636A82-B515-4E65-8CD4-CE55BE0FF2F7}" srcOrd="5" destOrd="0" presId="urn:microsoft.com/office/officeart/2016/7/layout/BasicTimeline"/>
    <dgm:cxn modelId="{A8A2AF50-61DA-44C9-B37F-A0994FD3FC00}" type="presParOf" srcId="{DC5EF0D0-C132-4188-9705-CF00741EB686}" destId="{5781EC93-E557-4BEB-B6FC-148EE7EC341C}" srcOrd="6" destOrd="0" presId="urn:microsoft.com/office/officeart/2016/7/layout/BasicTimeline"/>
    <dgm:cxn modelId="{F5C73435-6613-4AFF-9609-0DA22DF9B7BA}" type="presParOf" srcId="{5781EC93-E557-4BEB-B6FC-148EE7EC341C}" destId="{34060195-AD62-4AF7-9703-4E88E273EB3E}" srcOrd="0" destOrd="0" presId="urn:microsoft.com/office/officeart/2016/7/layout/BasicTimeline"/>
    <dgm:cxn modelId="{44D62F39-C63A-40DF-A0F1-F95D8B7300E8}" type="presParOf" srcId="{5781EC93-E557-4BEB-B6FC-148EE7EC341C}" destId="{E0A20F3B-40B5-4E6D-90EB-3189F326443A}" srcOrd="1" destOrd="0" presId="urn:microsoft.com/office/officeart/2016/7/layout/BasicTimeline"/>
    <dgm:cxn modelId="{231E6B1B-3D21-42D9-BA0E-917E6DCE2386}" type="presParOf" srcId="{E0A20F3B-40B5-4E6D-90EB-3189F326443A}" destId="{1AC55333-F05A-499D-8A7D-97378F8F7BCD}" srcOrd="0" destOrd="0" presId="urn:microsoft.com/office/officeart/2016/7/layout/BasicTimeline"/>
    <dgm:cxn modelId="{3052FE9B-4A2C-46D3-8E97-EB8EE3676760}" type="presParOf" srcId="{E0A20F3B-40B5-4E6D-90EB-3189F326443A}" destId="{3056EAD8-E8FE-4445-BBB8-11CFDEC45FA9}" srcOrd="1" destOrd="0" presId="urn:microsoft.com/office/officeart/2016/7/layout/BasicTimeline"/>
    <dgm:cxn modelId="{D0E0CBE6-2C6A-441E-8FF0-0AED8B69D293}" type="presParOf" srcId="{5781EC93-E557-4BEB-B6FC-148EE7EC341C}" destId="{5122ECFD-BB8C-4785-99AD-87C0B108BCC9}" srcOrd="2" destOrd="0" presId="urn:microsoft.com/office/officeart/2016/7/layout/BasicTimeline"/>
    <dgm:cxn modelId="{4C5EF5B8-9A37-4F71-8AF8-35E40781480E}" type="presParOf" srcId="{5781EC93-E557-4BEB-B6FC-148EE7EC341C}" destId="{BA77D83B-4A01-489D-BEDA-E29785837251}" srcOrd="3" destOrd="0" presId="urn:microsoft.com/office/officeart/2016/7/layout/BasicTimeline"/>
    <dgm:cxn modelId="{1C5E5D21-4FD9-4C3E-A50D-B7E9E708D233}" type="presParOf" srcId="{5781EC93-E557-4BEB-B6FC-148EE7EC341C}" destId="{69AB3111-415A-4C83-9A28-64D1688A6BB1}" srcOrd="4" destOrd="0" presId="urn:microsoft.com/office/officeart/2016/7/layout/BasicTimeline"/>
    <dgm:cxn modelId="{9FDF050D-0A18-49E5-9C43-120139898A40}" type="presParOf" srcId="{DC5EF0D0-C132-4188-9705-CF00741EB686}" destId="{CB18AFCC-D298-4F3D-B5F9-696C3D9D2325}" srcOrd="7" destOrd="0" presId="urn:microsoft.com/office/officeart/2016/7/layout/BasicTimeline"/>
    <dgm:cxn modelId="{E5575E52-B5A6-49B2-89E6-AC47F68BA0CD}" type="presParOf" srcId="{DC5EF0D0-C132-4188-9705-CF00741EB686}" destId="{7B12632D-D03E-4446-9232-1C55031FA6F9}" srcOrd="8" destOrd="0" presId="urn:microsoft.com/office/officeart/2016/7/layout/BasicTimeline"/>
    <dgm:cxn modelId="{4FA33FD9-88D5-492C-94E6-55EAE6424407}" type="presParOf" srcId="{7B12632D-D03E-4446-9232-1C55031FA6F9}" destId="{AFF34C75-D43D-45E8-AECB-4C2EBD49FA1F}" srcOrd="0" destOrd="0" presId="urn:microsoft.com/office/officeart/2016/7/layout/BasicTimeline"/>
    <dgm:cxn modelId="{DEA364FC-1B15-4EA8-ABE0-F6D62BB7E192}" type="presParOf" srcId="{7B12632D-D03E-4446-9232-1C55031FA6F9}" destId="{5DF0AE0D-0D77-49DD-B2CF-8827035CC4B3}" srcOrd="1" destOrd="0" presId="urn:microsoft.com/office/officeart/2016/7/layout/BasicTimeline"/>
    <dgm:cxn modelId="{054108F5-AB94-44A3-B676-0FC509E8AEA0}" type="presParOf" srcId="{5DF0AE0D-0D77-49DD-B2CF-8827035CC4B3}" destId="{5C04F424-169F-4741-B6DB-EFA864555192}" srcOrd="0" destOrd="0" presId="urn:microsoft.com/office/officeart/2016/7/layout/BasicTimeline"/>
    <dgm:cxn modelId="{B9B8745E-CC1D-47FD-AB55-A4F4F4B8A3F5}" type="presParOf" srcId="{5DF0AE0D-0D77-49DD-B2CF-8827035CC4B3}" destId="{5BED60D6-48C5-42FD-930E-B5F95401645E}" srcOrd="1" destOrd="0" presId="urn:microsoft.com/office/officeart/2016/7/layout/BasicTimeline"/>
    <dgm:cxn modelId="{1109D151-69E6-4DC6-8CBA-380EF75336EC}" type="presParOf" srcId="{7B12632D-D03E-4446-9232-1C55031FA6F9}" destId="{A3D6007D-D3A6-43CC-ABB0-C64EAA01FC67}" srcOrd="2" destOrd="0" presId="urn:microsoft.com/office/officeart/2016/7/layout/BasicTimeline"/>
    <dgm:cxn modelId="{638F9B39-8CE8-419E-AE8B-57D6C9F1AD4E}" type="presParOf" srcId="{7B12632D-D03E-4446-9232-1C55031FA6F9}" destId="{5EFDCF02-D137-43E8-8770-6FAE583DC96A}" srcOrd="3" destOrd="0" presId="urn:microsoft.com/office/officeart/2016/7/layout/BasicTimeline"/>
    <dgm:cxn modelId="{96286A28-FFFA-4380-82AC-72AB21405021}" type="presParOf" srcId="{7B12632D-D03E-4446-9232-1C55031FA6F9}" destId="{218C7166-18D6-4898-8F84-92A51B38681E}"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944CD3-7DF5-483E-87EB-9573E7378F89}"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B3AE81D8-E414-4BB4-AC97-AA1DF79803B9}">
      <dgm:prSet/>
      <dgm:spPr/>
      <dgm:t>
        <a:bodyPr/>
        <a:lstStyle/>
        <a:p>
          <a:pPr>
            <a:lnSpc>
              <a:spcPct val="100000"/>
            </a:lnSpc>
            <a:defRPr cap="all"/>
          </a:pPr>
          <a:r>
            <a:rPr lang="en-GB"/>
            <a:t>Set the culture of the organisation </a:t>
          </a:r>
          <a:endParaRPr lang="en-US"/>
        </a:p>
      </dgm:t>
    </dgm:pt>
    <dgm:pt modelId="{F586BDC2-C1A8-41F4-8DA1-9CA42FC3659E}" type="parTrans" cxnId="{D648FB64-477B-411A-93D6-CE2F2F3E9301}">
      <dgm:prSet/>
      <dgm:spPr/>
      <dgm:t>
        <a:bodyPr/>
        <a:lstStyle/>
        <a:p>
          <a:endParaRPr lang="en-US"/>
        </a:p>
      </dgm:t>
    </dgm:pt>
    <dgm:pt modelId="{64420690-4644-498F-A92A-E9E53C1B4456}" type="sibTrans" cxnId="{D648FB64-477B-411A-93D6-CE2F2F3E9301}">
      <dgm:prSet/>
      <dgm:spPr/>
      <dgm:t>
        <a:bodyPr/>
        <a:lstStyle/>
        <a:p>
          <a:endParaRPr lang="en-US"/>
        </a:p>
      </dgm:t>
    </dgm:pt>
    <dgm:pt modelId="{20F8F063-4B4C-4BB5-A6EC-1CA559283313}">
      <dgm:prSet/>
      <dgm:spPr/>
      <dgm:t>
        <a:bodyPr/>
        <a:lstStyle/>
        <a:p>
          <a:pPr>
            <a:lnSpc>
              <a:spcPct val="100000"/>
            </a:lnSpc>
            <a:defRPr cap="all"/>
          </a:pPr>
          <a:r>
            <a:rPr lang="en-GB"/>
            <a:t>Investment in organisational development </a:t>
          </a:r>
          <a:endParaRPr lang="en-US"/>
        </a:p>
      </dgm:t>
    </dgm:pt>
    <dgm:pt modelId="{C1369199-795C-4AD1-BB64-1870D198D143}" type="parTrans" cxnId="{BA3729FE-977D-4F78-A673-091DBE4C3A33}">
      <dgm:prSet/>
      <dgm:spPr/>
      <dgm:t>
        <a:bodyPr/>
        <a:lstStyle/>
        <a:p>
          <a:endParaRPr lang="en-US"/>
        </a:p>
      </dgm:t>
    </dgm:pt>
    <dgm:pt modelId="{4DC14301-5760-4C24-8E37-9A6B9CF7A3EF}" type="sibTrans" cxnId="{BA3729FE-977D-4F78-A673-091DBE4C3A33}">
      <dgm:prSet/>
      <dgm:spPr/>
      <dgm:t>
        <a:bodyPr/>
        <a:lstStyle/>
        <a:p>
          <a:endParaRPr lang="en-US"/>
        </a:p>
      </dgm:t>
    </dgm:pt>
    <dgm:pt modelId="{44CD2FDE-6A62-4C93-BEBC-BEAB9E48BEC9}">
      <dgm:prSet/>
      <dgm:spPr/>
      <dgm:t>
        <a:bodyPr/>
        <a:lstStyle/>
        <a:p>
          <a:pPr>
            <a:lnSpc>
              <a:spcPct val="100000"/>
            </a:lnSpc>
            <a:defRPr cap="all"/>
          </a:pPr>
          <a:r>
            <a:rPr lang="en-GB"/>
            <a:t>Strategic commissioning </a:t>
          </a:r>
          <a:endParaRPr lang="en-US"/>
        </a:p>
      </dgm:t>
    </dgm:pt>
    <dgm:pt modelId="{44C980FE-BCD1-45BF-A2B3-09BF0A2B99F1}" type="parTrans" cxnId="{3EFDA256-2A98-4F5B-B16D-332C7D15C08B}">
      <dgm:prSet/>
      <dgm:spPr/>
      <dgm:t>
        <a:bodyPr/>
        <a:lstStyle/>
        <a:p>
          <a:endParaRPr lang="en-US"/>
        </a:p>
      </dgm:t>
    </dgm:pt>
    <dgm:pt modelId="{B7DEB512-9E28-4ECE-99A4-03692E424A2B}" type="sibTrans" cxnId="{3EFDA256-2A98-4F5B-B16D-332C7D15C08B}">
      <dgm:prSet/>
      <dgm:spPr/>
      <dgm:t>
        <a:bodyPr/>
        <a:lstStyle/>
        <a:p>
          <a:endParaRPr lang="en-US"/>
        </a:p>
      </dgm:t>
    </dgm:pt>
    <dgm:pt modelId="{AF2436EE-BBE3-43CA-B929-8E233B378B80}">
      <dgm:prSet/>
      <dgm:spPr/>
      <dgm:t>
        <a:bodyPr/>
        <a:lstStyle/>
        <a:p>
          <a:pPr>
            <a:lnSpc>
              <a:spcPct val="100000"/>
            </a:lnSpc>
            <a:defRPr cap="all"/>
          </a:pPr>
          <a:r>
            <a:rPr lang="en-GB"/>
            <a:t>IT, infrastructure, data sharing </a:t>
          </a:r>
          <a:endParaRPr lang="en-US"/>
        </a:p>
      </dgm:t>
    </dgm:pt>
    <dgm:pt modelId="{2405E8E2-0956-433B-9AC2-101DD6D9FF24}" type="parTrans" cxnId="{C1BE291C-6C70-4C61-ACA9-66BF19821D6D}">
      <dgm:prSet/>
      <dgm:spPr/>
      <dgm:t>
        <a:bodyPr/>
        <a:lstStyle/>
        <a:p>
          <a:endParaRPr lang="en-US"/>
        </a:p>
      </dgm:t>
    </dgm:pt>
    <dgm:pt modelId="{C9EFB3E0-8B4D-4AD8-9D2D-07A75958D9A3}" type="sibTrans" cxnId="{C1BE291C-6C70-4C61-ACA9-66BF19821D6D}">
      <dgm:prSet/>
      <dgm:spPr/>
      <dgm:t>
        <a:bodyPr/>
        <a:lstStyle/>
        <a:p>
          <a:endParaRPr lang="en-US"/>
        </a:p>
      </dgm:t>
    </dgm:pt>
    <dgm:pt modelId="{92C194A3-E25E-4F96-8D1E-463D64960BAA}">
      <dgm:prSet/>
      <dgm:spPr/>
      <dgm:t>
        <a:bodyPr/>
        <a:lstStyle/>
        <a:p>
          <a:pPr>
            <a:lnSpc>
              <a:spcPct val="100000"/>
            </a:lnSpc>
            <a:defRPr cap="all"/>
          </a:pPr>
          <a:r>
            <a:rPr lang="en-GB"/>
            <a:t>Building community capacity </a:t>
          </a:r>
          <a:endParaRPr lang="en-US"/>
        </a:p>
      </dgm:t>
    </dgm:pt>
    <dgm:pt modelId="{80F74844-222E-42E6-B70B-71CE6996D7FA}" type="parTrans" cxnId="{57E25D97-DB80-4B40-995F-6810CA6528F5}">
      <dgm:prSet/>
      <dgm:spPr/>
      <dgm:t>
        <a:bodyPr/>
        <a:lstStyle/>
        <a:p>
          <a:endParaRPr lang="en-US"/>
        </a:p>
      </dgm:t>
    </dgm:pt>
    <dgm:pt modelId="{D6C6383F-B1EE-45B8-B5DE-D307EEA01847}" type="sibTrans" cxnId="{57E25D97-DB80-4B40-995F-6810CA6528F5}">
      <dgm:prSet/>
      <dgm:spPr/>
      <dgm:t>
        <a:bodyPr/>
        <a:lstStyle/>
        <a:p>
          <a:endParaRPr lang="en-US"/>
        </a:p>
      </dgm:t>
    </dgm:pt>
    <dgm:pt modelId="{4336117D-B7D4-494F-B2D2-0783AC17A364}">
      <dgm:prSet phldr="0"/>
      <dgm:spPr/>
      <dgm:t>
        <a:bodyPr/>
        <a:lstStyle/>
        <a:p>
          <a:pPr>
            <a:lnSpc>
              <a:spcPct val="100000"/>
            </a:lnSpc>
            <a:defRPr cap="all"/>
          </a:pPr>
          <a:r>
            <a:rPr lang="en-GB">
              <a:latin typeface="Calibri Light" panose="020F0302020204030204"/>
            </a:rPr>
            <a:t>Localities </a:t>
          </a:r>
        </a:p>
      </dgm:t>
    </dgm:pt>
    <dgm:pt modelId="{15EEAA5A-74E9-4488-BED5-79B9588C8D6B}" type="parTrans" cxnId="{CF2C8236-7DE3-4016-A076-5D87AAFEE461}">
      <dgm:prSet/>
      <dgm:spPr/>
    </dgm:pt>
    <dgm:pt modelId="{B2E6B0B3-3AC7-4A0B-B1F6-EC005A9B8207}" type="sibTrans" cxnId="{CF2C8236-7DE3-4016-A076-5D87AAFEE461}">
      <dgm:prSet/>
      <dgm:spPr/>
    </dgm:pt>
    <dgm:pt modelId="{A42CA802-B454-4F06-86A0-E33B0AC75910}" type="pres">
      <dgm:prSet presAssocID="{D8944CD3-7DF5-483E-87EB-9573E7378F89}" presName="root" presStyleCnt="0">
        <dgm:presLayoutVars>
          <dgm:dir/>
          <dgm:resizeHandles val="exact"/>
        </dgm:presLayoutVars>
      </dgm:prSet>
      <dgm:spPr/>
    </dgm:pt>
    <dgm:pt modelId="{2FB9E96E-4AA9-42E4-A153-9F55FEE29924}" type="pres">
      <dgm:prSet presAssocID="{B3AE81D8-E414-4BB4-AC97-AA1DF79803B9}" presName="compNode" presStyleCnt="0"/>
      <dgm:spPr/>
    </dgm:pt>
    <dgm:pt modelId="{A6472DE6-E18C-41B5-AA40-332C2C8FB58F}" type="pres">
      <dgm:prSet presAssocID="{B3AE81D8-E414-4BB4-AC97-AA1DF79803B9}" presName="iconBgRect" presStyleLbl="bgShp" presStyleIdx="0" presStyleCnt="6"/>
      <dgm:spPr/>
    </dgm:pt>
    <dgm:pt modelId="{AA665BAD-5C55-4A03-B9AF-3B88FFE3E851}" type="pres">
      <dgm:prSet presAssocID="{B3AE81D8-E414-4BB4-AC97-AA1DF79803B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ierarchy"/>
        </a:ext>
      </dgm:extLst>
    </dgm:pt>
    <dgm:pt modelId="{E307CEA0-6231-4BB5-A303-A60626A0A743}" type="pres">
      <dgm:prSet presAssocID="{B3AE81D8-E414-4BB4-AC97-AA1DF79803B9}" presName="spaceRect" presStyleCnt="0"/>
      <dgm:spPr/>
    </dgm:pt>
    <dgm:pt modelId="{DB6A0BEB-5E0C-4A84-A14A-A475D101DA89}" type="pres">
      <dgm:prSet presAssocID="{B3AE81D8-E414-4BB4-AC97-AA1DF79803B9}" presName="textRect" presStyleLbl="revTx" presStyleIdx="0" presStyleCnt="6">
        <dgm:presLayoutVars>
          <dgm:chMax val="1"/>
          <dgm:chPref val="1"/>
        </dgm:presLayoutVars>
      </dgm:prSet>
      <dgm:spPr/>
    </dgm:pt>
    <dgm:pt modelId="{DCE60486-026B-4D4C-A42D-CBC215A9962E}" type="pres">
      <dgm:prSet presAssocID="{64420690-4644-498F-A92A-E9E53C1B4456}" presName="sibTrans" presStyleCnt="0"/>
      <dgm:spPr/>
    </dgm:pt>
    <dgm:pt modelId="{42A90328-08A8-4664-8AC6-4B9F4D78544B}" type="pres">
      <dgm:prSet presAssocID="{20F8F063-4B4C-4BB5-A6EC-1CA559283313}" presName="compNode" presStyleCnt="0"/>
      <dgm:spPr/>
    </dgm:pt>
    <dgm:pt modelId="{D16AEB7D-2E76-4440-9D12-01A366E22057}" type="pres">
      <dgm:prSet presAssocID="{20F8F063-4B4C-4BB5-A6EC-1CA559283313}" presName="iconBgRect" presStyleLbl="bgShp" presStyleIdx="1" presStyleCnt="6"/>
      <dgm:spPr/>
    </dgm:pt>
    <dgm:pt modelId="{88F9882E-E645-468E-A3D7-4A2D13372585}" type="pres">
      <dgm:prSet presAssocID="{20F8F063-4B4C-4BB5-A6EC-1CA55928331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eting"/>
        </a:ext>
      </dgm:extLst>
    </dgm:pt>
    <dgm:pt modelId="{A44A612C-D0C1-48F4-ADBC-182EF6C54B16}" type="pres">
      <dgm:prSet presAssocID="{20F8F063-4B4C-4BB5-A6EC-1CA559283313}" presName="spaceRect" presStyleCnt="0"/>
      <dgm:spPr/>
    </dgm:pt>
    <dgm:pt modelId="{B33E0168-A492-46FA-A108-06EC442A473D}" type="pres">
      <dgm:prSet presAssocID="{20F8F063-4B4C-4BB5-A6EC-1CA559283313}" presName="textRect" presStyleLbl="revTx" presStyleIdx="1" presStyleCnt="6">
        <dgm:presLayoutVars>
          <dgm:chMax val="1"/>
          <dgm:chPref val="1"/>
        </dgm:presLayoutVars>
      </dgm:prSet>
      <dgm:spPr/>
    </dgm:pt>
    <dgm:pt modelId="{C342DE7A-6C45-4A51-B461-34B21C846026}" type="pres">
      <dgm:prSet presAssocID="{4DC14301-5760-4C24-8E37-9A6B9CF7A3EF}" presName="sibTrans" presStyleCnt="0"/>
      <dgm:spPr/>
    </dgm:pt>
    <dgm:pt modelId="{6DB42D0C-E606-4AD1-91AB-82F00F4BD0CB}" type="pres">
      <dgm:prSet presAssocID="{44CD2FDE-6A62-4C93-BEBC-BEAB9E48BEC9}" presName="compNode" presStyleCnt="0"/>
      <dgm:spPr/>
    </dgm:pt>
    <dgm:pt modelId="{5E960E51-4B34-4F98-BF1B-0A1FA9F62044}" type="pres">
      <dgm:prSet presAssocID="{44CD2FDE-6A62-4C93-BEBC-BEAB9E48BEC9}" presName="iconBgRect" presStyleLbl="bgShp" presStyleIdx="2" presStyleCnt="6"/>
      <dgm:spPr/>
    </dgm:pt>
    <dgm:pt modelId="{8A6D1677-9FD6-4462-BB3A-7CC10F26CE72}" type="pres">
      <dgm:prSet presAssocID="{44CD2FDE-6A62-4C93-BEBC-BEAB9E48BEC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ick"/>
        </a:ext>
      </dgm:extLst>
    </dgm:pt>
    <dgm:pt modelId="{89AACFEE-21CD-4E59-9183-6C32F818735E}" type="pres">
      <dgm:prSet presAssocID="{44CD2FDE-6A62-4C93-BEBC-BEAB9E48BEC9}" presName="spaceRect" presStyleCnt="0"/>
      <dgm:spPr/>
    </dgm:pt>
    <dgm:pt modelId="{A0B37B96-6951-4936-ABDC-2FF8E6FD5351}" type="pres">
      <dgm:prSet presAssocID="{44CD2FDE-6A62-4C93-BEBC-BEAB9E48BEC9}" presName="textRect" presStyleLbl="revTx" presStyleIdx="2" presStyleCnt="6">
        <dgm:presLayoutVars>
          <dgm:chMax val="1"/>
          <dgm:chPref val="1"/>
        </dgm:presLayoutVars>
      </dgm:prSet>
      <dgm:spPr/>
    </dgm:pt>
    <dgm:pt modelId="{A0C8CBE2-CB3C-4E90-AFE4-897D75368375}" type="pres">
      <dgm:prSet presAssocID="{B7DEB512-9E28-4ECE-99A4-03692E424A2B}" presName="sibTrans" presStyleCnt="0"/>
      <dgm:spPr/>
    </dgm:pt>
    <dgm:pt modelId="{6C8ABBB0-905E-4619-A04F-E99AD02DFFBB}" type="pres">
      <dgm:prSet presAssocID="{AF2436EE-BBE3-43CA-B929-8E233B378B80}" presName="compNode" presStyleCnt="0"/>
      <dgm:spPr/>
    </dgm:pt>
    <dgm:pt modelId="{A9E4B2BE-06D8-4ECA-BBD4-2D397E9281B9}" type="pres">
      <dgm:prSet presAssocID="{AF2436EE-BBE3-43CA-B929-8E233B378B80}" presName="iconBgRect" presStyleLbl="bgShp" presStyleIdx="3" presStyleCnt="6"/>
      <dgm:spPr/>
    </dgm:pt>
    <dgm:pt modelId="{3853E50D-3647-40F5-A862-3AFA5EC69D01}" type="pres">
      <dgm:prSet presAssocID="{AF2436EE-BBE3-43CA-B929-8E233B378B8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erver"/>
        </a:ext>
      </dgm:extLst>
    </dgm:pt>
    <dgm:pt modelId="{BB48C902-979B-4AE2-9B32-35F7385B6101}" type="pres">
      <dgm:prSet presAssocID="{AF2436EE-BBE3-43CA-B929-8E233B378B80}" presName="spaceRect" presStyleCnt="0"/>
      <dgm:spPr/>
    </dgm:pt>
    <dgm:pt modelId="{FE896BE8-7FB6-4A0C-AC25-92FD98F85E5F}" type="pres">
      <dgm:prSet presAssocID="{AF2436EE-BBE3-43CA-B929-8E233B378B80}" presName="textRect" presStyleLbl="revTx" presStyleIdx="3" presStyleCnt="6">
        <dgm:presLayoutVars>
          <dgm:chMax val="1"/>
          <dgm:chPref val="1"/>
        </dgm:presLayoutVars>
      </dgm:prSet>
      <dgm:spPr/>
    </dgm:pt>
    <dgm:pt modelId="{E26B6D60-8DB0-449C-9F79-D24618BD0754}" type="pres">
      <dgm:prSet presAssocID="{C9EFB3E0-8B4D-4AD8-9D2D-07A75958D9A3}" presName="sibTrans" presStyleCnt="0"/>
      <dgm:spPr/>
    </dgm:pt>
    <dgm:pt modelId="{4E25C444-43AE-4A0E-83B9-AA0841DC2DF5}" type="pres">
      <dgm:prSet presAssocID="{92C194A3-E25E-4F96-8D1E-463D64960BAA}" presName="compNode" presStyleCnt="0"/>
      <dgm:spPr/>
    </dgm:pt>
    <dgm:pt modelId="{15000CA6-4D72-44B6-A465-C3BB01B9A3BC}" type="pres">
      <dgm:prSet presAssocID="{92C194A3-E25E-4F96-8D1E-463D64960BAA}" presName="iconBgRect" presStyleLbl="bgShp" presStyleIdx="4" presStyleCnt="6"/>
      <dgm:spPr/>
    </dgm:pt>
    <dgm:pt modelId="{905ECD78-FA51-47BC-A9BB-0AC06C1E71AC}" type="pres">
      <dgm:prSet presAssocID="{92C194A3-E25E-4F96-8D1E-463D64960BA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roup"/>
        </a:ext>
      </dgm:extLst>
    </dgm:pt>
    <dgm:pt modelId="{8A55CB44-E550-4E19-B129-BE5A0C39DD70}" type="pres">
      <dgm:prSet presAssocID="{92C194A3-E25E-4F96-8D1E-463D64960BAA}" presName="spaceRect" presStyleCnt="0"/>
      <dgm:spPr/>
    </dgm:pt>
    <dgm:pt modelId="{F3B3A617-D541-4B20-B2F2-105B1F9E4BEA}" type="pres">
      <dgm:prSet presAssocID="{92C194A3-E25E-4F96-8D1E-463D64960BAA}" presName="textRect" presStyleLbl="revTx" presStyleIdx="4" presStyleCnt="6">
        <dgm:presLayoutVars>
          <dgm:chMax val="1"/>
          <dgm:chPref val="1"/>
        </dgm:presLayoutVars>
      </dgm:prSet>
      <dgm:spPr/>
    </dgm:pt>
    <dgm:pt modelId="{6934B75C-942A-421A-A5DE-4AE80A05A6D1}" type="pres">
      <dgm:prSet presAssocID="{D6C6383F-B1EE-45B8-B5DE-D307EEA01847}" presName="sibTrans" presStyleCnt="0"/>
      <dgm:spPr/>
    </dgm:pt>
    <dgm:pt modelId="{E0847613-03BD-490B-B1AC-05A730595EBD}" type="pres">
      <dgm:prSet presAssocID="{4336117D-B7D4-494F-B2D2-0783AC17A364}" presName="compNode" presStyleCnt="0"/>
      <dgm:spPr/>
    </dgm:pt>
    <dgm:pt modelId="{A65C92C1-E897-47AE-9E25-300945D0E279}" type="pres">
      <dgm:prSet presAssocID="{4336117D-B7D4-494F-B2D2-0783AC17A364}" presName="iconBgRect" presStyleLbl="bgShp" presStyleIdx="5" presStyleCnt="6"/>
      <dgm:spPr/>
    </dgm:pt>
    <dgm:pt modelId="{0772B789-48A5-4DC4-8698-7828C28506C4}" type="pres">
      <dgm:prSet presAssocID="{4336117D-B7D4-494F-B2D2-0783AC17A36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ouse"/>
        </a:ext>
      </dgm:extLst>
    </dgm:pt>
    <dgm:pt modelId="{FC466C37-1FCC-4074-8302-59C276EBDC86}" type="pres">
      <dgm:prSet presAssocID="{4336117D-B7D4-494F-B2D2-0783AC17A364}" presName="spaceRect" presStyleCnt="0"/>
      <dgm:spPr/>
    </dgm:pt>
    <dgm:pt modelId="{0F9D76C5-F374-4B97-B2E7-5815A4206101}" type="pres">
      <dgm:prSet presAssocID="{4336117D-B7D4-494F-B2D2-0783AC17A364}" presName="textRect" presStyleLbl="revTx" presStyleIdx="5" presStyleCnt="6">
        <dgm:presLayoutVars>
          <dgm:chMax val="1"/>
          <dgm:chPref val="1"/>
        </dgm:presLayoutVars>
      </dgm:prSet>
      <dgm:spPr/>
    </dgm:pt>
  </dgm:ptLst>
  <dgm:cxnLst>
    <dgm:cxn modelId="{41462B07-6C45-4AD4-9630-DBC5ED1C620B}" type="presOf" srcId="{4336117D-B7D4-494F-B2D2-0783AC17A364}" destId="{0F9D76C5-F374-4B97-B2E7-5815A4206101}" srcOrd="0" destOrd="0" presId="urn:microsoft.com/office/officeart/2018/5/layout/IconCircleLabelList"/>
    <dgm:cxn modelId="{C1BE291C-6C70-4C61-ACA9-66BF19821D6D}" srcId="{D8944CD3-7DF5-483E-87EB-9573E7378F89}" destId="{AF2436EE-BBE3-43CA-B929-8E233B378B80}" srcOrd="3" destOrd="0" parTransId="{2405E8E2-0956-433B-9AC2-101DD6D9FF24}" sibTransId="{C9EFB3E0-8B4D-4AD8-9D2D-07A75958D9A3}"/>
    <dgm:cxn modelId="{39309E29-3D89-4269-B862-435BB0AE18E0}" type="presOf" srcId="{44CD2FDE-6A62-4C93-BEBC-BEAB9E48BEC9}" destId="{A0B37B96-6951-4936-ABDC-2FF8E6FD5351}" srcOrd="0" destOrd="0" presId="urn:microsoft.com/office/officeart/2018/5/layout/IconCircleLabelList"/>
    <dgm:cxn modelId="{CF2C8236-7DE3-4016-A076-5D87AAFEE461}" srcId="{D8944CD3-7DF5-483E-87EB-9573E7378F89}" destId="{4336117D-B7D4-494F-B2D2-0783AC17A364}" srcOrd="5" destOrd="0" parTransId="{15EEAA5A-74E9-4488-BED5-79B9588C8D6B}" sibTransId="{B2E6B0B3-3AC7-4A0B-B1F6-EC005A9B8207}"/>
    <dgm:cxn modelId="{D648FB64-477B-411A-93D6-CE2F2F3E9301}" srcId="{D8944CD3-7DF5-483E-87EB-9573E7378F89}" destId="{B3AE81D8-E414-4BB4-AC97-AA1DF79803B9}" srcOrd="0" destOrd="0" parTransId="{F586BDC2-C1A8-41F4-8DA1-9CA42FC3659E}" sibTransId="{64420690-4644-498F-A92A-E9E53C1B4456}"/>
    <dgm:cxn modelId="{66140D51-5BFC-4720-B815-C8CC5B7A0E65}" type="presOf" srcId="{92C194A3-E25E-4F96-8D1E-463D64960BAA}" destId="{F3B3A617-D541-4B20-B2F2-105B1F9E4BEA}" srcOrd="0" destOrd="0" presId="urn:microsoft.com/office/officeart/2018/5/layout/IconCircleLabelList"/>
    <dgm:cxn modelId="{3EFDA256-2A98-4F5B-B16D-332C7D15C08B}" srcId="{D8944CD3-7DF5-483E-87EB-9573E7378F89}" destId="{44CD2FDE-6A62-4C93-BEBC-BEAB9E48BEC9}" srcOrd="2" destOrd="0" parTransId="{44C980FE-BCD1-45BF-A2B3-09BF0A2B99F1}" sibTransId="{B7DEB512-9E28-4ECE-99A4-03692E424A2B}"/>
    <dgm:cxn modelId="{57E25D97-DB80-4B40-995F-6810CA6528F5}" srcId="{D8944CD3-7DF5-483E-87EB-9573E7378F89}" destId="{92C194A3-E25E-4F96-8D1E-463D64960BAA}" srcOrd="4" destOrd="0" parTransId="{80F74844-222E-42E6-B70B-71CE6996D7FA}" sibTransId="{D6C6383F-B1EE-45B8-B5DE-D307EEA01847}"/>
    <dgm:cxn modelId="{14507AAD-BE62-4D9F-AE74-EDDB0FAF49AD}" type="presOf" srcId="{20F8F063-4B4C-4BB5-A6EC-1CA559283313}" destId="{B33E0168-A492-46FA-A108-06EC442A473D}" srcOrd="0" destOrd="0" presId="urn:microsoft.com/office/officeart/2018/5/layout/IconCircleLabelList"/>
    <dgm:cxn modelId="{2B9FE6D7-B78F-401B-A895-712A1C32168F}" type="presOf" srcId="{D8944CD3-7DF5-483E-87EB-9573E7378F89}" destId="{A42CA802-B454-4F06-86A0-E33B0AC75910}" srcOrd="0" destOrd="0" presId="urn:microsoft.com/office/officeart/2018/5/layout/IconCircleLabelList"/>
    <dgm:cxn modelId="{333A31F4-B68D-44F1-A44E-548FCF28485B}" type="presOf" srcId="{AF2436EE-BBE3-43CA-B929-8E233B378B80}" destId="{FE896BE8-7FB6-4A0C-AC25-92FD98F85E5F}" srcOrd="0" destOrd="0" presId="urn:microsoft.com/office/officeart/2018/5/layout/IconCircleLabelList"/>
    <dgm:cxn modelId="{9F3C1BF9-19F2-45B8-9496-22EA1D033179}" type="presOf" srcId="{B3AE81D8-E414-4BB4-AC97-AA1DF79803B9}" destId="{DB6A0BEB-5E0C-4A84-A14A-A475D101DA89}" srcOrd="0" destOrd="0" presId="urn:microsoft.com/office/officeart/2018/5/layout/IconCircleLabelList"/>
    <dgm:cxn modelId="{BA3729FE-977D-4F78-A673-091DBE4C3A33}" srcId="{D8944CD3-7DF5-483E-87EB-9573E7378F89}" destId="{20F8F063-4B4C-4BB5-A6EC-1CA559283313}" srcOrd="1" destOrd="0" parTransId="{C1369199-795C-4AD1-BB64-1870D198D143}" sibTransId="{4DC14301-5760-4C24-8E37-9A6B9CF7A3EF}"/>
    <dgm:cxn modelId="{5C235892-4604-4D41-A6CD-7AA581E0A2BB}" type="presParOf" srcId="{A42CA802-B454-4F06-86A0-E33B0AC75910}" destId="{2FB9E96E-4AA9-42E4-A153-9F55FEE29924}" srcOrd="0" destOrd="0" presId="urn:microsoft.com/office/officeart/2018/5/layout/IconCircleLabelList"/>
    <dgm:cxn modelId="{8FAF164B-A41E-4997-8FCA-F8AFFE20143A}" type="presParOf" srcId="{2FB9E96E-4AA9-42E4-A153-9F55FEE29924}" destId="{A6472DE6-E18C-41B5-AA40-332C2C8FB58F}" srcOrd="0" destOrd="0" presId="urn:microsoft.com/office/officeart/2018/5/layout/IconCircleLabelList"/>
    <dgm:cxn modelId="{B6919D5B-D4A7-4DCD-BC82-1E2744F2F277}" type="presParOf" srcId="{2FB9E96E-4AA9-42E4-A153-9F55FEE29924}" destId="{AA665BAD-5C55-4A03-B9AF-3B88FFE3E851}" srcOrd="1" destOrd="0" presId="urn:microsoft.com/office/officeart/2018/5/layout/IconCircleLabelList"/>
    <dgm:cxn modelId="{6DC4C7E2-16AF-4F30-AB8F-72A99DD6B34C}" type="presParOf" srcId="{2FB9E96E-4AA9-42E4-A153-9F55FEE29924}" destId="{E307CEA0-6231-4BB5-A303-A60626A0A743}" srcOrd="2" destOrd="0" presId="urn:microsoft.com/office/officeart/2018/5/layout/IconCircleLabelList"/>
    <dgm:cxn modelId="{EF20B647-3ED8-432B-A5C6-2DA765289D65}" type="presParOf" srcId="{2FB9E96E-4AA9-42E4-A153-9F55FEE29924}" destId="{DB6A0BEB-5E0C-4A84-A14A-A475D101DA89}" srcOrd="3" destOrd="0" presId="urn:microsoft.com/office/officeart/2018/5/layout/IconCircleLabelList"/>
    <dgm:cxn modelId="{B93B39F0-9FF2-40D2-B597-825C5E0A69F3}" type="presParOf" srcId="{A42CA802-B454-4F06-86A0-E33B0AC75910}" destId="{DCE60486-026B-4D4C-A42D-CBC215A9962E}" srcOrd="1" destOrd="0" presId="urn:microsoft.com/office/officeart/2018/5/layout/IconCircleLabelList"/>
    <dgm:cxn modelId="{ED7A5A7F-2490-489C-AD48-2431C7782E4B}" type="presParOf" srcId="{A42CA802-B454-4F06-86A0-E33B0AC75910}" destId="{42A90328-08A8-4664-8AC6-4B9F4D78544B}" srcOrd="2" destOrd="0" presId="urn:microsoft.com/office/officeart/2018/5/layout/IconCircleLabelList"/>
    <dgm:cxn modelId="{37A15782-5BDA-4D07-8904-418A01F49302}" type="presParOf" srcId="{42A90328-08A8-4664-8AC6-4B9F4D78544B}" destId="{D16AEB7D-2E76-4440-9D12-01A366E22057}" srcOrd="0" destOrd="0" presId="urn:microsoft.com/office/officeart/2018/5/layout/IconCircleLabelList"/>
    <dgm:cxn modelId="{86419243-0FC9-4986-8000-6F37C5464B16}" type="presParOf" srcId="{42A90328-08A8-4664-8AC6-4B9F4D78544B}" destId="{88F9882E-E645-468E-A3D7-4A2D13372585}" srcOrd="1" destOrd="0" presId="urn:microsoft.com/office/officeart/2018/5/layout/IconCircleLabelList"/>
    <dgm:cxn modelId="{78AA3E09-3A5A-4FD2-9642-FAD44774B420}" type="presParOf" srcId="{42A90328-08A8-4664-8AC6-4B9F4D78544B}" destId="{A44A612C-D0C1-48F4-ADBC-182EF6C54B16}" srcOrd="2" destOrd="0" presId="urn:microsoft.com/office/officeart/2018/5/layout/IconCircleLabelList"/>
    <dgm:cxn modelId="{9E6ADF99-71CE-4F23-9A5C-F485732A83D7}" type="presParOf" srcId="{42A90328-08A8-4664-8AC6-4B9F4D78544B}" destId="{B33E0168-A492-46FA-A108-06EC442A473D}" srcOrd="3" destOrd="0" presId="urn:microsoft.com/office/officeart/2018/5/layout/IconCircleLabelList"/>
    <dgm:cxn modelId="{3C9C4C9D-84C3-430A-AD28-7E9F09D8847A}" type="presParOf" srcId="{A42CA802-B454-4F06-86A0-E33B0AC75910}" destId="{C342DE7A-6C45-4A51-B461-34B21C846026}" srcOrd="3" destOrd="0" presId="urn:microsoft.com/office/officeart/2018/5/layout/IconCircleLabelList"/>
    <dgm:cxn modelId="{6EB1A15C-91FC-4C42-9C30-BD7A8465A4CD}" type="presParOf" srcId="{A42CA802-B454-4F06-86A0-E33B0AC75910}" destId="{6DB42D0C-E606-4AD1-91AB-82F00F4BD0CB}" srcOrd="4" destOrd="0" presId="urn:microsoft.com/office/officeart/2018/5/layout/IconCircleLabelList"/>
    <dgm:cxn modelId="{BFA579F5-255D-442B-9190-F29BA438394A}" type="presParOf" srcId="{6DB42D0C-E606-4AD1-91AB-82F00F4BD0CB}" destId="{5E960E51-4B34-4F98-BF1B-0A1FA9F62044}" srcOrd="0" destOrd="0" presId="urn:microsoft.com/office/officeart/2018/5/layout/IconCircleLabelList"/>
    <dgm:cxn modelId="{D45E7E96-F4E8-4842-A0C9-27FA66AF73F1}" type="presParOf" srcId="{6DB42D0C-E606-4AD1-91AB-82F00F4BD0CB}" destId="{8A6D1677-9FD6-4462-BB3A-7CC10F26CE72}" srcOrd="1" destOrd="0" presId="urn:microsoft.com/office/officeart/2018/5/layout/IconCircleLabelList"/>
    <dgm:cxn modelId="{D6B7D6BE-39FF-4063-B8E8-C3FC6D34D949}" type="presParOf" srcId="{6DB42D0C-E606-4AD1-91AB-82F00F4BD0CB}" destId="{89AACFEE-21CD-4E59-9183-6C32F818735E}" srcOrd="2" destOrd="0" presId="urn:microsoft.com/office/officeart/2018/5/layout/IconCircleLabelList"/>
    <dgm:cxn modelId="{FA1C51ED-46FC-471F-9FD5-7BC26C85B897}" type="presParOf" srcId="{6DB42D0C-E606-4AD1-91AB-82F00F4BD0CB}" destId="{A0B37B96-6951-4936-ABDC-2FF8E6FD5351}" srcOrd="3" destOrd="0" presId="urn:microsoft.com/office/officeart/2018/5/layout/IconCircleLabelList"/>
    <dgm:cxn modelId="{FD33F1D1-04C4-479A-95A5-ABFBCFFF1D36}" type="presParOf" srcId="{A42CA802-B454-4F06-86A0-E33B0AC75910}" destId="{A0C8CBE2-CB3C-4E90-AFE4-897D75368375}" srcOrd="5" destOrd="0" presId="urn:microsoft.com/office/officeart/2018/5/layout/IconCircleLabelList"/>
    <dgm:cxn modelId="{88046423-EE02-481A-A2E5-7DEA87A2E38B}" type="presParOf" srcId="{A42CA802-B454-4F06-86A0-E33B0AC75910}" destId="{6C8ABBB0-905E-4619-A04F-E99AD02DFFBB}" srcOrd="6" destOrd="0" presId="urn:microsoft.com/office/officeart/2018/5/layout/IconCircleLabelList"/>
    <dgm:cxn modelId="{F6996414-7807-4959-965C-34A4F9546CA5}" type="presParOf" srcId="{6C8ABBB0-905E-4619-A04F-E99AD02DFFBB}" destId="{A9E4B2BE-06D8-4ECA-BBD4-2D397E9281B9}" srcOrd="0" destOrd="0" presId="urn:microsoft.com/office/officeart/2018/5/layout/IconCircleLabelList"/>
    <dgm:cxn modelId="{4D250AA0-EF87-4FDA-AB05-7E0FB9B65AEB}" type="presParOf" srcId="{6C8ABBB0-905E-4619-A04F-E99AD02DFFBB}" destId="{3853E50D-3647-40F5-A862-3AFA5EC69D01}" srcOrd="1" destOrd="0" presId="urn:microsoft.com/office/officeart/2018/5/layout/IconCircleLabelList"/>
    <dgm:cxn modelId="{EB8CF80B-EDAF-4D28-9848-7004F47CB606}" type="presParOf" srcId="{6C8ABBB0-905E-4619-A04F-E99AD02DFFBB}" destId="{BB48C902-979B-4AE2-9B32-35F7385B6101}" srcOrd="2" destOrd="0" presId="urn:microsoft.com/office/officeart/2018/5/layout/IconCircleLabelList"/>
    <dgm:cxn modelId="{857938B0-1806-4F33-8FCE-3442CF653B53}" type="presParOf" srcId="{6C8ABBB0-905E-4619-A04F-E99AD02DFFBB}" destId="{FE896BE8-7FB6-4A0C-AC25-92FD98F85E5F}" srcOrd="3" destOrd="0" presId="urn:microsoft.com/office/officeart/2018/5/layout/IconCircleLabelList"/>
    <dgm:cxn modelId="{9899FE2E-C67F-4383-9494-131D23CC38BD}" type="presParOf" srcId="{A42CA802-B454-4F06-86A0-E33B0AC75910}" destId="{E26B6D60-8DB0-449C-9F79-D24618BD0754}" srcOrd="7" destOrd="0" presId="urn:microsoft.com/office/officeart/2018/5/layout/IconCircleLabelList"/>
    <dgm:cxn modelId="{2186730E-2B53-438A-8428-3EADAA08CDE6}" type="presParOf" srcId="{A42CA802-B454-4F06-86A0-E33B0AC75910}" destId="{4E25C444-43AE-4A0E-83B9-AA0841DC2DF5}" srcOrd="8" destOrd="0" presId="urn:microsoft.com/office/officeart/2018/5/layout/IconCircleLabelList"/>
    <dgm:cxn modelId="{5777DEEB-A5EE-41AB-A1ED-047650721F97}" type="presParOf" srcId="{4E25C444-43AE-4A0E-83B9-AA0841DC2DF5}" destId="{15000CA6-4D72-44B6-A465-C3BB01B9A3BC}" srcOrd="0" destOrd="0" presId="urn:microsoft.com/office/officeart/2018/5/layout/IconCircleLabelList"/>
    <dgm:cxn modelId="{0B8BA9BF-EFDE-4B19-9ED0-AE105F9F61A1}" type="presParOf" srcId="{4E25C444-43AE-4A0E-83B9-AA0841DC2DF5}" destId="{905ECD78-FA51-47BC-A9BB-0AC06C1E71AC}" srcOrd="1" destOrd="0" presId="urn:microsoft.com/office/officeart/2018/5/layout/IconCircleLabelList"/>
    <dgm:cxn modelId="{13982A77-EBE2-4477-AC1A-E2CDAB770732}" type="presParOf" srcId="{4E25C444-43AE-4A0E-83B9-AA0841DC2DF5}" destId="{8A55CB44-E550-4E19-B129-BE5A0C39DD70}" srcOrd="2" destOrd="0" presId="urn:microsoft.com/office/officeart/2018/5/layout/IconCircleLabelList"/>
    <dgm:cxn modelId="{30E165B5-1303-4804-A44D-494373771A6A}" type="presParOf" srcId="{4E25C444-43AE-4A0E-83B9-AA0841DC2DF5}" destId="{F3B3A617-D541-4B20-B2F2-105B1F9E4BEA}" srcOrd="3" destOrd="0" presId="urn:microsoft.com/office/officeart/2018/5/layout/IconCircleLabelList"/>
    <dgm:cxn modelId="{A7936DEF-B01C-4640-8D38-8AF7B09DD928}" type="presParOf" srcId="{A42CA802-B454-4F06-86A0-E33B0AC75910}" destId="{6934B75C-942A-421A-A5DE-4AE80A05A6D1}" srcOrd="9" destOrd="0" presId="urn:microsoft.com/office/officeart/2018/5/layout/IconCircleLabelList"/>
    <dgm:cxn modelId="{5ED8FDBB-C855-4AD2-9716-388C8F0197EE}" type="presParOf" srcId="{A42CA802-B454-4F06-86A0-E33B0AC75910}" destId="{E0847613-03BD-490B-B1AC-05A730595EBD}" srcOrd="10" destOrd="0" presId="urn:microsoft.com/office/officeart/2018/5/layout/IconCircleLabelList"/>
    <dgm:cxn modelId="{C81B4D04-0F8A-49FA-A3FC-78BFB55C7871}" type="presParOf" srcId="{E0847613-03BD-490B-B1AC-05A730595EBD}" destId="{A65C92C1-E897-47AE-9E25-300945D0E279}" srcOrd="0" destOrd="0" presId="urn:microsoft.com/office/officeart/2018/5/layout/IconCircleLabelList"/>
    <dgm:cxn modelId="{219992F6-4B08-452C-9DA0-E9B21D3E6E17}" type="presParOf" srcId="{E0847613-03BD-490B-B1AC-05A730595EBD}" destId="{0772B789-48A5-4DC4-8698-7828C28506C4}" srcOrd="1" destOrd="0" presId="urn:microsoft.com/office/officeart/2018/5/layout/IconCircleLabelList"/>
    <dgm:cxn modelId="{02A9F1EB-0DA0-4E90-AB3E-3FF3BC2F9538}" type="presParOf" srcId="{E0847613-03BD-490B-B1AC-05A730595EBD}" destId="{FC466C37-1FCC-4074-8302-59C276EBDC86}" srcOrd="2" destOrd="0" presId="urn:microsoft.com/office/officeart/2018/5/layout/IconCircleLabelList"/>
    <dgm:cxn modelId="{4E942F5C-2E7A-49B1-BE2A-D7CB4296994E}" type="presParOf" srcId="{E0847613-03BD-490B-B1AC-05A730595EBD}" destId="{0F9D76C5-F374-4B97-B2E7-5815A420610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8D9FD7-0DF9-4F8C-83DD-16EA1A97176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EC188D1-9230-45CB-A406-C25EC6B308B1}">
      <dgm:prSet/>
      <dgm:spPr/>
      <dgm:t>
        <a:bodyPr/>
        <a:lstStyle/>
        <a:p>
          <a:r>
            <a:rPr lang="en-GB"/>
            <a:t>COVID help line – ACC &amp; ACHSCP</a:t>
          </a:r>
          <a:endParaRPr lang="en-US"/>
        </a:p>
      </dgm:t>
    </dgm:pt>
    <dgm:pt modelId="{BF023C89-FB0D-40C8-8E99-E1168D491B0F}" type="parTrans" cxnId="{9873DB50-9E9F-49CA-9D49-498D82C8E374}">
      <dgm:prSet/>
      <dgm:spPr/>
      <dgm:t>
        <a:bodyPr/>
        <a:lstStyle/>
        <a:p>
          <a:endParaRPr lang="en-US"/>
        </a:p>
      </dgm:t>
    </dgm:pt>
    <dgm:pt modelId="{7F034F19-446A-4877-8B03-9AE26A53B946}" type="sibTrans" cxnId="{9873DB50-9E9F-49CA-9D49-498D82C8E374}">
      <dgm:prSet/>
      <dgm:spPr/>
      <dgm:t>
        <a:bodyPr/>
        <a:lstStyle/>
        <a:p>
          <a:endParaRPr lang="en-US"/>
        </a:p>
      </dgm:t>
    </dgm:pt>
    <dgm:pt modelId="{BA82A54D-60AA-478B-9942-D4010E0400EC}">
      <dgm:prSet/>
      <dgm:spPr/>
      <dgm:t>
        <a:bodyPr/>
        <a:lstStyle/>
        <a:p>
          <a:r>
            <a:rPr lang="en-GB"/>
            <a:t>Hospital at Home increased </a:t>
          </a:r>
          <a:endParaRPr lang="en-US"/>
        </a:p>
      </dgm:t>
    </dgm:pt>
    <dgm:pt modelId="{18E3AD4C-120D-46C6-A8DF-42BA2A8B3559}" type="parTrans" cxnId="{8127AC3E-8644-48A3-80BF-64F71A4CC316}">
      <dgm:prSet/>
      <dgm:spPr/>
      <dgm:t>
        <a:bodyPr/>
        <a:lstStyle/>
        <a:p>
          <a:endParaRPr lang="en-US"/>
        </a:p>
      </dgm:t>
    </dgm:pt>
    <dgm:pt modelId="{992F893A-1E6F-4763-8716-6301066C3DD4}" type="sibTrans" cxnId="{8127AC3E-8644-48A3-80BF-64F71A4CC316}">
      <dgm:prSet/>
      <dgm:spPr/>
      <dgm:t>
        <a:bodyPr/>
        <a:lstStyle/>
        <a:p>
          <a:endParaRPr lang="en-US"/>
        </a:p>
      </dgm:t>
    </dgm:pt>
    <dgm:pt modelId="{94925EB9-461E-4BD0-B7AA-2E65B700E4BE}">
      <dgm:prSet/>
      <dgm:spPr/>
      <dgm:t>
        <a:bodyPr/>
        <a:lstStyle/>
        <a:p>
          <a:r>
            <a:rPr lang="en-GB"/>
            <a:t>Vaccinations</a:t>
          </a:r>
          <a:endParaRPr lang="en-US"/>
        </a:p>
      </dgm:t>
    </dgm:pt>
    <dgm:pt modelId="{B5ADB124-5C2B-45A7-B7B8-8FC3E2B4BE56}" type="parTrans" cxnId="{68DCBFF3-4F01-4449-8EE3-5C0D99A55D86}">
      <dgm:prSet/>
      <dgm:spPr/>
      <dgm:t>
        <a:bodyPr/>
        <a:lstStyle/>
        <a:p>
          <a:endParaRPr lang="en-US"/>
        </a:p>
      </dgm:t>
    </dgm:pt>
    <dgm:pt modelId="{F4F1BBFC-0996-4A93-8D60-7DBA56439835}" type="sibTrans" cxnId="{68DCBFF3-4F01-4449-8EE3-5C0D99A55D86}">
      <dgm:prSet/>
      <dgm:spPr/>
      <dgm:t>
        <a:bodyPr/>
        <a:lstStyle/>
        <a:p>
          <a:endParaRPr lang="en-US"/>
        </a:p>
      </dgm:t>
    </dgm:pt>
    <dgm:pt modelId="{FBA8B622-D563-47C3-AB5C-798E223B2D08}">
      <dgm:prSet/>
      <dgm:spPr/>
      <dgm:t>
        <a:bodyPr/>
        <a:lstStyle/>
        <a:p>
          <a:r>
            <a:rPr lang="en-GB"/>
            <a:t>Interim care </a:t>
          </a:r>
          <a:r>
            <a:rPr lang="en-GB">
              <a:latin typeface="Calibri Light" panose="020F0302020204030204"/>
            </a:rPr>
            <a:t>expanded</a:t>
          </a:r>
          <a:r>
            <a:rPr lang="en-GB"/>
            <a:t> </a:t>
          </a:r>
          <a:endParaRPr lang="en-US"/>
        </a:p>
      </dgm:t>
    </dgm:pt>
    <dgm:pt modelId="{69FC4479-AECB-48BC-9F78-1A63907B9E68}" type="parTrans" cxnId="{B4E6F0DF-4BA7-4F1C-BD91-44A330F62A0E}">
      <dgm:prSet/>
      <dgm:spPr/>
      <dgm:t>
        <a:bodyPr/>
        <a:lstStyle/>
        <a:p>
          <a:endParaRPr lang="en-US"/>
        </a:p>
      </dgm:t>
    </dgm:pt>
    <dgm:pt modelId="{49A739E7-52AE-4356-9419-3ABB64B5190D}" type="sibTrans" cxnId="{B4E6F0DF-4BA7-4F1C-BD91-44A330F62A0E}">
      <dgm:prSet/>
      <dgm:spPr/>
      <dgm:t>
        <a:bodyPr/>
        <a:lstStyle/>
        <a:p>
          <a:endParaRPr lang="en-US"/>
        </a:p>
      </dgm:t>
    </dgm:pt>
    <dgm:pt modelId="{FB7CF668-052B-4BFD-A9DD-EF7A1AF3451E}">
      <dgm:prSet/>
      <dgm:spPr/>
      <dgm:t>
        <a:bodyPr/>
        <a:lstStyle/>
        <a:p>
          <a:r>
            <a:rPr lang="en-GB"/>
            <a:t>Sheltered housing expanded </a:t>
          </a:r>
          <a:endParaRPr lang="en-US"/>
        </a:p>
      </dgm:t>
    </dgm:pt>
    <dgm:pt modelId="{68113D93-A279-444C-BFA5-AADDA2563223}" type="parTrans" cxnId="{FCCF9FC6-DFEE-4474-B31A-126270A87E6E}">
      <dgm:prSet/>
      <dgm:spPr/>
      <dgm:t>
        <a:bodyPr/>
        <a:lstStyle/>
        <a:p>
          <a:endParaRPr lang="en-US"/>
        </a:p>
      </dgm:t>
    </dgm:pt>
    <dgm:pt modelId="{2B293B2C-88C2-4C90-8E6A-65F8B84791F9}" type="sibTrans" cxnId="{FCCF9FC6-DFEE-4474-B31A-126270A87E6E}">
      <dgm:prSet/>
      <dgm:spPr/>
      <dgm:t>
        <a:bodyPr/>
        <a:lstStyle/>
        <a:p>
          <a:endParaRPr lang="en-US"/>
        </a:p>
      </dgm:t>
    </dgm:pt>
    <dgm:pt modelId="{5E839B82-1242-492B-95CA-6980C18A2ACF}">
      <dgm:prSet/>
      <dgm:spPr/>
      <dgm:t>
        <a:bodyPr/>
        <a:lstStyle/>
        <a:p>
          <a:r>
            <a:rPr lang="en-GB">
              <a:latin typeface="Calibri Light" panose="020F0302020204030204"/>
            </a:rPr>
            <a:t>Improved</a:t>
          </a:r>
          <a:r>
            <a:rPr lang="en-GB"/>
            <a:t> delayed discharges </a:t>
          </a:r>
          <a:endParaRPr lang="en-US"/>
        </a:p>
      </dgm:t>
    </dgm:pt>
    <dgm:pt modelId="{49EB9238-0C6B-460F-B9EE-7FADBE606C48}" type="parTrans" cxnId="{1B22113F-9066-4BD3-885E-8E1F87D39C84}">
      <dgm:prSet/>
      <dgm:spPr/>
      <dgm:t>
        <a:bodyPr/>
        <a:lstStyle/>
        <a:p>
          <a:endParaRPr lang="en-US"/>
        </a:p>
      </dgm:t>
    </dgm:pt>
    <dgm:pt modelId="{6E5BA67A-07C4-40F7-B10C-040E8E86AC73}" type="sibTrans" cxnId="{1B22113F-9066-4BD3-885E-8E1F87D39C84}">
      <dgm:prSet/>
      <dgm:spPr/>
      <dgm:t>
        <a:bodyPr/>
        <a:lstStyle/>
        <a:p>
          <a:endParaRPr lang="en-US"/>
        </a:p>
      </dgm:t>
    </dgm:pt>
    <dgm:pt modelId="{50ED201A-D510-4DF3-AD55-55515A77F9A7}">
      <dgm:prSet/>
      <dgm:spPr/>
      <dgm:t>
        <a:bodyPr/>
        <a:lstStyle/>
        <a:p>
          <a:r>
            <a:rPr lang="en-GB"/>
            <a:t>MHLD in patient services- hosted </a:t>
          </a:r>
          <a:endParaRPr lang="en-US"/>
        </a:p>
      </dgm:t>
    </dgm:pt>
    <dgm:pt modelId="{7B338545-23AC-4C3A-A286-6191373DBAB5}" type="parTrans" cxnId="{DD7DB7BB-AEC6-4ADF-8E4C-AB94513E9F6F}">
      <dgm:prSet/>
      <dgm:spPr/>
      <dgm:t>
        <a:bodyPr/>
        <a:lstStyle/>
        <a:p>
          <a:endParaRPr lang="en-US"/>
        </a:p>
      </dgm:t>
    </dgm:pt>
    <dgm:pt modelId="{AEABAE89-12B2-4F5B-BC45-74840672A947}" type="sibTrans" cxnId="{DD7DB7BB-AEC6-4ADF-8E4C-AB94513E9F6F}">
      <dgm:prSet/>
      <dgm:spPr/>
      <dgm:t>
        <a:bodyPr/>
        <a:lstStyle/>
        <a:p>
          <a:endParaRPr lang="en-US"/>
        </a:p>
      </dgm:t>
    </dgm:pt>
    <dgm:pt modelId="{009E10F8-5B6A-49A6-B914-477FBE9A3A52}">
      <dgm:prSet phldr="0"/>
      <dgm:spPr/>
      <dgm:t>
        <a:bodyPr/>
        <a:lstStyle/>
        <a:p>
          <a:pPr rtl="0"/>
          <a:r>
            <a:rPr lang="en-GB">
              <a:latin typeface="Calibri Light" panose="020F0302020204030204"/>
            </a:rPr>
            <a:t>Joint work with COs- Home First across Grampian </a:t>
          </a:r>
        </a:p>
      </dgm:t>
    </dgm:pt>
    <dgm:pt modelId="{084145D2-833D-4BED-B036-C15C4C1B8795}" type="parTrans" cxnId="{C5F64B8D-B29C-4E36-8033-E95BB0AAEE62}">
      <dgm:prSet/>
      <dgm:spPr/>
    </dgm:pt>
    <dgm:pt modelId="{B51F2640-7696-41E7-BA4E-5969E346EE7B}" type="sibTrans" cxnId="{C5F64B8D-B29C-4E36-8033-E95BB0AAEE62}">
      <dgm:prSet/>
      <dgm:spPr/>
    </dgm:pt>
    <dgm:pt modelId="{EEF927CE-F398-4004-9B74-C0C8B88D5661}">
      <dgm:prSet phldr="0"/>
      <dgm:spPr/>
      <dgm:t>
        <a:bodyPr/>
        <a:lstStyle/>
        <a:p>
          <a:pPr rtl="0"/>
          <a:r>
            <a:rPr lang="en-GB">
              <a:latin typeface="Calibri Light" panose="020F0302020204030204"/>
            </a:rPr>
            <a:t>Frailty Pathway redesign- resource transfer from NHS to HSCPs </a:t>
          </a:r>
        </a:p>
      </dgm:t>
    </dgm:pt>
    <dgm:pt modelId="{6EA96D30-0FF1-451F-8108-1C3413365E94}" type="parTrans" cxnId="{3239C6E5-786A-4FD3-BE0C-0D2F53764289}">
      <dgm:prSet/>
      <dgm:spPr/>
    </dgm:pt>
    <dgm:pt modelId="{48FD97B6-2756-4CE7-B623-3C2CF6A43B52}" type="sibTrans" cxnId="{3239C6E5-786A-4FD3-BE0C-0D2F53764289}">
      <dgm:prSet/>
      <dgm:spPr/>
    </dgm:pt>
    <dgm:pt modelId="{3C7C62F6-2DA4-4622-9068-4F0B9899FB4F}">
      <dgm:prSet phldr="0"/>
      <dgm:spPr/>
      <dgm:t>
        <a:bodyPr/>
        <a:lstStyle/>
        <a:p>
          <a:pPr rtl="0"/>
          <a:r>
            <a:rPr lang="en-GB">
              <a:latin typeface="Calibri Light" panose="020F0302020204030204"/>
            </a:rPr>
            <a:t>Commenced new care at home model- GCC born </a:t>
          </a:r>
        </a:p>
      </dgm:t>
    </dgm:pt>
    <dgm:pt modelId="{30B8FC96-4CDD-4C8C-A28E-81C512CF69D1}" type="parTrans" cxnId="{B04F75C7-B374-471A-AB61-7944B1F81F39}">
      <dgm:prSet/>
      <dgm:spPr/>
    </dgm:pt>
    <dgm:pt modelId="{269CE731-924E-47CB-9851-889138A656D5}" type="sibTrans" cxnId="{B04F75C7-B374-471A-AB61-7944B1F81F39}">
      <dgm:prSet/>
      <dgm:spPr/>
    </dgm:pt>
    <dgm:pt modelId="{E7B547B6-291D-4793-87E7-A6FE91857BC4}">
      <dgm:prSet phldr="0"/>
      <dgm:spPr/>
      <dgm:t>
        <a:bodyPr/>
        <a:lstStyle/>
        <a:p>
          <a:pPr rtl="0"/>
          <a:r>
            <a:rPr lang="en-GB">
              <a:latin typeface="Calibri Light" panose="020F0302020204030204"/>
            </a:rPr>
            <a:t>Portfolios </a:t>
          </a:r>
        </a:p>
      </dgm:t>
    </dgm:pt>
    <dgm:pt modelId="{021AAD9F-3312-48C5-B5B0-C29C3F3C70FB}" type="parTrans" cxnId="{6D2AC816-BC2D-4102-A211-3CBEB34352B7}">
      <dgm:prSet/>
      <dgm:spPr/>
    </dgm:pt>
    <dgm:pt modelId="{1AF49EA2-05FA-41F4-9FD8-2144AB8EC0B3}" type="sibTrans" cxnId="{6D2AC816-BC2D-4102-A211-3CBEB34352B7}">
      <dgm:prSet/>
      <dgm:spPr/>
    </dgm:pt>
    <dgm:pt modelId="{938FDDEC-D004-4759-A979-170CC2EDAEFE}" type="pres">
      <dgm:prSet presAssocID="{368D9FD7-0DF9-4F8C-83DD-16EA1A971763}" presName="diagram" presStyleCnt="0">
        <dgm:presLayoutVars>
          <dgm:dir/>
          <dgm:resizeHandles val="exact"/>
        </dgm:presLayoutVars>
      </dgm:prSet>
      <dgm:spPr/>
    </dgm:pt>
    <dgm:pt modelId="{9BC9D6CA-573B-4B3B-B84E-CE0D6A8BF7B1}" type="pres">
      <dgm:prSet presAssocID="{009E10F8-5B6A-49A6-B914-477FBE9A3A52}" presName="node" presStyleLbl="node1" presStyleIdx="0" presStyleCnt="11">
        <dgm:presLayoutVars>
          <dgm:bulletEnabled val="1"/>
        </dgm:presLayoutVars>
      </dgm:prSet>
      <dgm:spPr/>
    </dgm:pt>
    <dgm:pt modelId="{BD107B43-C843-4919-8EED-FC1ECE6EEDDB}" type="pres">
      <dgm:prSet presAssocID="{B51F2640-7696-41E7-BA4E-5969E346EE7B}" presName="sibTrans" presStyleCnt="0"/>
      <dgm:spPr/>
    </dgm:pt>
    <dgm:pt modelId="{3B012F0F-D944-4487-B30B-1E5027E37D24}" type="pres">
      <dgm:prSet presAssocID="{EEF927CE-F398-4004-9B74-C0C8B88D5661}" presName="node" presStyleLbl="node1" presStyleIdx="1" presStyleCnt="11">
        <dgm:presLayoutVars>
          <dgm:bulletEnabled val="1"/>
        </dgm:presLayoutVars>
      </dgm:prSet>
      <dgm:spPr/>
    </dgm:pt>
    <dgm:pt modelId="{52212624-B30C-427E-898A-72274CA9870B}" type="pres">
      <dgm:prSet presAssocID="{48FD97B6-2756-4CE7-B623-3C2CF6A43B52}" presName="sibTrans" presStyleCnt="0"/>
      <dgm:spPr/>
    </dgm:pt>
    <dgm:pt modelId="{0F825E6B-EF60-4F9B-9717-B328D5526B69}" type="pres">
      <dgm:prSet presAssocID="{6EC188D1-9230-45CB-A406-C25EC6B308B1}" presName="node" presStyleLbl="node1" presStyleIdx="2" presStyleCnt="11">
        <dgm:presLayoutVars>
          <dgm:bulletEnabled val="1"/>
        </dgm:presLayoutVars>
      </dgm:prSet>
      <dgm:spPr/>
    </dgm:pt>
    <dgm:pt modelId="{DAB55EFF-8686-4479-8C82-83422342C958}" type="pres">
      <dgm:prSet presAssocID="{7F034F19-446A-4877-8B03-9AE26A53B946}" presName="sibTrans" presStyleCnt="0"/>
      <dgm:spPr/>
    </dgm:pt>
    <dgm:pt modelId="{32DC311D-0825-4502-9D11-38844A303333}" type="pres">
      <dgm:prSet presAssocID="{BA82A54D-60AA-478B-9942-D4010E0400EC}" presName="node" presStyleLbl="node1" presStyleIdx="3" presStyleCnt="11">
        <dgm:presLayoutVars>
          <dgm:bulletEnabled val="1"/>
        </dgm:presLayoutVars>
      </dgm:prSet>
      <dgm:spPr/>
    </dgm:pt>
    <dgm:pt modelId="{EC429077-9523-493D-878F-6771A07273A5}" type="pres">
      <dgm:prSet presAssocID="{992F893A-1E6F-4763-8716-6301066C3DD4}" presName="sibTrans" presStyleCnt="0"/>
      <dgm:spPr/>
    </dgm:pt>
    <dgm:pt modelId="{7D8EF4E5-F9C7-49DA-A878-91C0754A10DE}" type="pres">
      <dgm:prSet presAssocID="{94925EB9-461E-4BD0-B7AA-2E65B700E4BE}" presName="node" presStyleLbl="node1" presStyleIdx="4" presStyleCnt="11">
        <dgm:presLayoutVars>
          <dgm:bulletEnabled val="1"/>
        </dgm:presLayoutVars>
      </dgm:prSet>
      <dgm:spPr/>
    </dgm:pt>
    <dgm:pt modelId="{2E2FAE9D-8D38-4D26-AAC9-C66B684EEBBF}" type="pres">
      <dgm:prSet presAssocID="{F4F1BBFC-0996-4A93-8D60-7DBA56439835}" presName="sibTrans" presStyleCnt="0"/>
      <dgm:spPr/>
    </dgm:pt>
    <dgm:pt modelId="{EE126DE7-CFB9-48BD-81DB-B149BA69D85F}" type="pres">
      <dgm:prSet presAssocID="{3C7C62F6-2DA4-4622-9068-4F0B9899FB4F}" presName="node" presStyleLbl="node1" presStyleIdx="5" presStyleCnt="11">
        <dgm:presLayoutVars>
          <dgm:bulletEnabled val="1"/>
        </dgm:presLayoutVars>
      </dgm:prSet>
      <dgm:spPr/>
    </dgm:pt>
    <dgm:pt modelId="{54096E84-5665-404C-A66F-A7378B14FCF4}" type="pres">
      <dgm:prSet presAssocID="{269CE731-924E-47CB-9851-889138A656D5}" presName="sibTrans" presStyleCnt="0"/>
      <dgm:spPr/>
    </dgm:pt>
    <dgm:pt modelId="{5CD9F1B3-38A7-4537-8825-B11F004EF7B2}" type="pres">
      <dgm:prSet presAssocID="{FBA8B622-D563-47C3-AB5C-798E223B2D08}" presName="node" presStyleLbl="node1" presStyleIdx="6" presStyleCnt="11">
        <dgm:presLayoutVars>
          <dgm:bulletEnabled val="1"/>
        </dgm:presLayoutVars>
      </dgm:prSet>
      <dgm:spPr/>
    </dgm:pt>
    <dgm:pt modelId="{5C3DD3EB-5495-40F7-A41F-C302EFB5279A}" type="pres">
      <dgm:prSet presAssocID="{49A739E7-52AE-4356-9419-3ABB64B5190D}" presName="sibTrans" presStyleCnt="0"/>
      <dgm:spPr/>
    </dgm:pt>
    <dgm:pt modelId="{1BEB1F0B-C50A-40E7-990E-522ED671105B}" type="pres">
      <dgm:prSet presAssocID="{FB7CF668-052B-4BFD-A9DD-EF7A1AF3451E}" presName="node" presStyleLbl="node1" presStyleIdx="7" presStyleCnt="11">
        <dgm:presLayoutVars>
          <dgm:bulletEnabled val="1"/>
        </dgm:presLayoutVars>
      </dgm:prSet>
      <dgm:spPr/>
    </dgm:pt>
    <dgm:pt modelId="{E3486558-FC8A-4AAA-BE70-EACB8CBAD370}" type="pres">
      <dgm:prSet presAssocID="{2B293B2C-88C2-4C90-8E6A-65F8B84791F9}" presName="sibTrans" presStyleCnt="0"/>
      <dgm:spPr/>
    </dgm:pt>
    <dgm:pt modelId="{B185F247-C4EC-4076-A3A6-3C33933E0B5E}" type="pres">
      <dgm:prSet presAssocID="{5E839B82-1242-492B-95CA-6980C18A2ACF}" presName="node" presStyleLbl="node1" presStyleIdx="8" presStyleCnt="11">
        <dgm:presLayoutVars>
          <dgm:bulletEnabled val="1"/>
        </dgm:presLayoutVars>
      </dgm:prSet>
      <dgm:spPr/>
    </dgm:pt>
    <dgm:pt modelId="{CA50A62C-E4E6-46EA-B755-1BFD723A2518}" type="pres">
      <dgm:prSet presAssocID="{6E5BA67A-07C4-40F7-B10C-040E8E86AC73}" presName="sibTrans" presStyleCnt="0"/>
      <dgm:spPr/>
    </dgm:pt>
    <dgm:pt modelId="{E7A9E503-F6BC-4BFE-A63A-5C7D28F2B747}" type="pres">
      <dgm:prSet presAssocID="{50ED201A-D510-4DF3-AD55-55515A77F9A7}" presName="node" presStyleLbl="node1" presStyleIdx="9" presStyleCnt="11">
        <dgm:presLayoutVars>
          <dgm:bulletEnabled val="1"/>
        </dgm:presLayoutVars>
      </dgm:prSet>
      <dgm:spPr/>
    </dgm:pt>
    <dgm:pt modelId="{CD5A51DC-ABA8-4BA5-B302-677AD1ED48D0}" type="pres">
      <dgm:prSet presAssocID="{AEABAE89-12B2-4F5B-BC45-74840672A947}" presName="sibTrans" presStyleCnt="0"/>
      <dgm:spPr/>
    </dgm:pt>
    <dgm:pt modelId="{B4529484-7ABE-4C0D-9D4E-A6F1F1DBA3EA}" type="pres">
      <dgm:prSet presAssocID="{E7B547B6-291D-4793-87E7-A6FE91857BC4}" presName="node" presStyleLbl="node1" presStyleIdx="10" presStyleCnt="11">
        <dgm:presLayoutVars>
          <dgm:bulletEnabled val="1"/>
        </dgm:presLayoutVars>
      </dgm:prSet>
      <dgm:spPr/>
    </dgm:pt>
  </dgm:ptLst>
  <dgm:cxnLst>
    <dgm:cxn modelId="{AA76B108-EE62-4884-90DA-9B0756B46014}" type="presOf" srcId="{6EC188D1-9230-45CB-A406-C25EC6B308B1}" destId="{0F825E6B-EF60-4F9B-9717-B328D5526B69}" srcOrd="0" destOrd="0" presId="urn:microsoft.com/office/officeart/2005/8/layout/default"/>
    <dgm:cxn modelId="{5F3A090E-F8B7-4DA0-84E3-5E3E18FE706D}" type="presOf" srcId="{009E10F8-5B6A-49A6-B914-477FBE9A3A52}" destId="{9BC9D6CA-573B-4B3B-B84E-CE0D6A8BF7B1}" srcOrd="0" destOrd="0" presId="urn:microsoft.com/office/officeart/2005/8/layout/default"/>
    <dgm:cxn modelId="{BB922416-C0F5-4B38-BC39-FECFD458EA45}" type="presOf" srcId="{50ED201A-D510-4DF3-AD55-55515A77F9A7}" destId="{E7A9E503-F6BC-4BFE-A63A-5C7D28F2B747}" srcOrd="0" destOrd="0" presId="urn:microsoft.com/office/officeart/2005/8/layout/default"/>
    <dgm:cxn modelId="{6D2AC816-BC2D-4102-A211-3CBEB34352B7}" srcId="{368D9FD7-0DF9-4F8C-83DD-16EA1A971763}" destId="{E7B547B6-291D-4793-87E7-A6FE91857BC4}" srcOrd="10" destOrd="0" parTransId="{021AAD9F-3312-48C5-B5B0-C29C3F3C70FB}" sibTransId="{1AF49EA2-05FA-41F4-9FD8-2144AB8EC0B3}"/>
    <dgm:cxn modelId="{593F7718-E929-464A-92B1-6EB9C440F032}" type="presOf" srcId="{368D9FD7-0DF9-4F8C-83DD-16EA1A971763}" destId="{938FDDEC-D004-4759-A979-170CC2EDAEFE}" srcOrd="0" destOrd="0" presId="urn:microsoft.com/office/officeart/2005/8/layout/default"/>
    <dgm:cxn modelId="{8127AC3E-8644-48A3-80BF-64F71A4CC316}" srcId="{368D9FD7-0DF9-4F8C-83DD-16EA1A971763}" destId="{BA82A54D-60AA-478B-9942-D4010E0400EC}" srcOrd="3" destOrd="0" parTransId="{18E3AD4C-120D-46C6-A8DF-42BA2A8B3559}" sibTransId="{992F893A-1E6F-4763-8716-6301066C3DD4}"/>
    <dgm:cxn modelId="{1B22113F-9066-4BD3-885E-8E1F87D39C84}" srcId="{368D9FD7-0DF9-4F8C-83DD-16EA1A971763}" destId="{5E839B82-1242-492B-95CA-6980C18A2ACF}" srcOrd="8" destOrd="0" parTransId="{49EB9238-0C6B-460F-B9EE-7FADBE606C48}" sibTransId="{6E5BA67A-07C4-40F7-B10C-040E8E86AC73}"/>
    <dgm:cxn modelId="{693BE465-0C9D-45ED-B482-B90D843CD706}" type="presOf" srcId="{EEF927CE-F398-4004-9B74-C0C8B88D5661}" destId="{3B012F0F-D944-4487-B30B-1E5027E37D24}" srcOrd="0" destOrd="0" presId="urn:microsoft.com/office/officeart/2005/8/layout/default"/>
    <dgm:cxn modelId="{9873DB50-9E9F-49CA-9D49-498D82C8E374}" srcId="{368D9FD7-0DF9-4F8C-83DD-16EA1A971763}" destId="{6EC188D1-9230-45CB-A406-C25EC6B308B1}" srcOrd="2" destOrd="0" parTransId="{BF023C89-FB0D-40C8-8E99-E1168D491B0F}" sibTransId="{7F034F19-446A-4877-8B03-9AE26A53B946}"/>
    <dgm:cxn modelId="{E9430572-BC93-4B07-847B-ED7E58EF13D1}" type="presOf" srcId="{3C7C62F6-2DA4-4622-9068-4F0B9899FB4F}" destId="{EE126DE7-CFB9-48BD-81DB-B149BA69D85F}" srcOrd="0" destOrd="0" presId="urn:microsoft.com/office/officeart/2005/8/layout/default"/>
    <dgm:cxn modelId="{5C549F55-8CBA-466B-B83F-14B664AEF67C}" type="presOf" srcId="{FBA8B622-D563-47C3-AB5C-798E223B2D08}" destId="{5CD9F1B3-38A7-4537-8825-B11F004EF7B2}" srcOrd="0" destOrd="0" presId="urn:microsoft.com/office/officeart/2005/8/layout/default"/>
    <dgm:cxn modelId="{20343476-831C-4FE6-8635-174CB731F2D8}" type="presOf" srcId="{BA82A54D-60AA-478B-9942-D4010E0400EC}" destId="{32DC311D-0825-4502-9D11-38844A303333}" srcOrd="0" destOrd="0" presId="urn:microsoft.com/office/officeart/2005/8/layout/default"/>
    <dgm:cxn modelId="{3744907A-E8B3-40FE-BACB-8F709A065085}" type="presOf" srcId="{5E839B82-1242-492B-95CA-6980C18A2ACF}" destId="{B185F247-C4EC-4076-A3A6-3C33933E0B5E}" srcOrd="0" destOrd="0" presId="urn:microsoft.com/office/officeart/2005/8/layout/default"/>
    <dgm:cxn modelId="{C5F64B8D-B29C-4E36-8033-E95BB0AAEE62}" srcId="{368D9FD7-0DF9-4F8C-83DD-16EA1A971763}" destId="{009E10F8-5B6A-49A6-B914-477FBE9A3A52}" srcOrd="0" destOrd="0" parTransId="{084145D2-833D-4BED-B036-C15C4C1B8795}" sibTransId="{B51F2640-7696-41E7-BA4E-5969E346EE7B}"/>
    <dgm:cxn modelId="{258A11B3-6622-4395-A199-BA2502D8D310}" type="presOf" srcId="{E7B547B6-291D-4793-87E7-A6FE91857BC4}" destId="{B4529484-7ABE-4C0D-9D4E-A6F1F1DBA3EA}" srcOrd="0" destOrd="0" presId="urn:microsoft.com/office/officeart/2005/8/layout/default"/>
    <dgm:cxn modelId="{DD7DB7BB-AEC6-4ADF-8E4C-AB94513E9F6F}" srcId="{368D9FD7-0DF9-4F8C-83DD-16EA1A971763}" destId="{50ED201A-D510-4DF3-AD55-55515A77F9A7}" srcOrd="9" destOrd="0" parTransId="{7B338545-23AC-4C3A-A286-6191373DBAB5}" sibTransId="{AEABAE89-12B2-4F5B-BC45-74840672A947}"/>
    <dgm:cxn modelId="{4D1BF8BC-1219-424E-B432-A1025B185F06}" type="presOf" srcId="{94925EB9-461E-4BD0-B7AA-2E65B700E4BE}" destId="{7D8EF4E5-F9C7-49DA-A878-91C0754A10DE}" srcOrd="0" destOrd="0" presId="urn:microsoft.com/office/officeart/2005/8/layout/default"/>
    <dgm:cxn modelId="{12B42CC3-7C9C-4E3A-96C2-BA7A1BBEF675}" type="presOf" srcId="{FB7CF668-052B-4BFD-A9DD-EF7A1AF3451E}" destId="{1BEB1F0B-C50A-40E7-990E-522ED671105B}" srcOrd="0" destOrd="0" presId="urn:microsoft.com/office/officeart/2005/8/layout/default"/>
    <dgm:cxn modelId="{FCCF9FC6-DFEE-4474-B31A-126270A87E6E}" srcId="{368D9FD7-0DF9-4F8C-83DD-16EA1A971763}" destId="{FB7CF668-052B-4BFD-A9DD-EF7A1AF3451E}" srcOrd="7" destOrd="0" parTransId="{68113D93-A279-444C-BFA5-AADDA2563223}" sibTransId="{2B293B2C-88C2-4C90-8E6A-65F8B84791F9}"/>
    <dgm:cxn modelId="{B04F75C7-B374-471A-AB61-7944B1F81F39}" srcId="{368D9FD7-0DF9-4F8C-83DD-16EA1A971763}" destId="{3C7C62F6-2DA4-4622-9068-4F0B9899FB4F}" srcOrd="5" destOrd="0" parTransId="{30B8FC96-4CDD-4C8C-A28E-81C512CF69D1}" sibTransId="{269CE731-924E-47CB-9851-889138A656D5}"/>
    <dgm:cxn modelId="{B4E6F0DF-4BA7-4F1C-BD91-44A330F62A0E}" srcId="{368D9FD7-0DF9-4F8C-83DD-16EA1A971763}" destId="{FBA8B622-D563-47C3-AB5C-798E223B2D08}" srcOrd="6" destOrd="0" parTransId="{69FC4479-AECB-48BC-9F78-1A63907B9E68}" sibTransId="{49A739E7-52AE-4356-9419-3ABB64B5190D}"/>
    <dgm:cxn modelId="{3239C6E5-786A-4FD3-BE0C-0D2F53764289}" srcId="{368D9FD7-0DF9-4F8C-83DD-16EA1A971763}" destId="{EEF927CE-F398-4004-9B74-C0C8B88D5661}" srcOrd="1" destOrd="0" parTransId="{6EA96D30-0FF1-451F-8108-1C3413365E94}" sibTransId="{48FD97B6-2756-4CE7-B623-3C2CF6A43B52}"/>
    <dgm:cxn modelId="{68DCBFF3-4F01-4449-8EE3-5C0D99A55D86}" srcId="{368D9FD7-0DF9-4F8C-83DD-16EA1A971763}" destId="{94925EB9-461E-4BD0-B7AA-2E65B700E4BE}" srcOrd="4" destOrd="0" parTransId="{B5ADB124-5C2B-45A7-B7B8-8FC3E2B4BE56}" sibTransId="{F4F1BBFC-0996-4A93-8D60-7DBA56439835}"/>
    <dgm:cxn modelId="{F78B9DB0-435D-4DE1-9471-054DDBA288CB}" type="presParOf" srcId="{938FDDEC-D004-4759-A979-170CC2EDAEFE}" destId="{9BC9D6CA-573B-4B3B-B84E-CE0D6A8BF7B1}" srcOrd="0" destOrd="0" presId="urn:microsoft.com/office/officeart/2005/8/layout/default"/>
    <dgm:cxn modelId="{EDC453CC-630D-40C6-B936-4D3CD6DBA032}" type="presParOf" srcId="{938FDDEC-D004-4759-A979-170CC2EDAEFE}" destId="{BD107B43-C843-4919-8EED-FC1ECE6EEDDB}" srcOrd="1" destOrd="0" presId="urn:microsoft.com/office/officeart/2005/8/layout/default"/>
    <dgm:cxn modelId="{103B49E6-4FE0-45F5-9707-45CA2CC0BC0F}" type="presParOf" srcId="{938FDDEC-D004-4759-A979-170CC2EDAEFE}" destId="{3B012F0F-D944-4487-B30B-1E5027E37D24}" srcOrd="2" destOrd="0" presId="urn:microsoft.com/office/officeart/2005/8/layout/default"/>
    <dgm:cxn modelId="{EB973DB4-90FB-4C0A-B0C9-C1797DB55BF2}" type="presParOf" srcId="{938FDDEC-D004-4759-A979-170CC2EDAEFE}" destId="{52212624-B30C-427E-898A-72274CA9870B}" srcOrd="3" destOrd="0" presId="urn:microsoft.com/office/officeart/2005/8/layout/default"/>
    <dgm:cxn modelId="{15086A3C-F4B9-452C-8D40-7B111083A5D7}" type="presParOf" srcId="{938FDDEC-D004-4759-A979-170CC2EDAEFE}" destId="{0F825E6B-EF60-4F9B-9717-B328D5526B69}" srcOrd="4" destOrd="0" presId="urn:microsoft.com/office/officeart/2005/8/layout/default"/>
    <dgm:cxn modelId="{65BC70F6-49E4-41FC-B74D-C286C0A6C8F4}" type="presParOf" srcId="{938FDDEC-D004-4759-A979-170CC2EDAEFE}" destId="{DAB55EFF-8686-4479-8C82-83422342C958}" srcOrd="5" destOrd="0" presId="urn:microsoft.com/office/officeart/2005/8/layout/default"/>
    <dgm:cxn modelId="{5D2D75C9-7EC0-409C-AF82-A7B57197D915}" type="presParOf" srcId="{938FDDEC-D004-4759-A979-170CC2EDAEFE}" destId="{32DC311D-0825-4502-9D11-38844A303333}" srcOrd="6" destOrd="0" presId="urn:microsoft.com/office/officeart/2005/8/layout/default"/>
    <dgm:cxn modelId="{7BADC818-B16E-4BFD-A77E-EF1F657F861E}" type="presParOf" srcId="{938FDDEC-D004-4759-A979-170CC2EDAEFE}" destId="{EC429077-9523-493D-878F-6771A07273A5}" srcOrd="7" destOrd="0" presId="urn:microsoft.com/office/officeart/2005/8/layout/default"/>
    <dgm:cxn modelId="{83909E72-ABCB-4D4E-8DAA-9FA78B3D62D4}" type="presParOf" srcId="{938FDDEC-D004-4759-A979-170CC2EDAEFE}" destId="{7D8EF4E5-F9C7-49DA-A878-91C0754A10DE}" srcOrd="8" destOrd="0" presId="urn:microsoft.com/office/officeart/2005/8/layout/default"/>
    <dgm:cxn modelId="{C8E65150-FCCD-4C26-8437-4289F6F124FE}" type="presParOf" srcId="{938FDDEC-D004-4759-A979-170CC2EDAEFE}" destId="{2E2FAE9D-8D38-4D26-AAC9-C66B684EEBBF}" srcOrd="9" destOrd="0" presId="urn:microsoft.com/office/officeart/2005/8/layout/default"/>
    <dgm:cxn modelId="{0B3D982C-5AB8-4411-8ED0-52D1CE506853}" type="presParOf" srcId="{938FDDEC-D004-4759-A979-170CC2EDAEFE}" destId="{EE126DE7-CFB9-48BD-81DB-B149BA69D85F}" srcOrd="10" destOrd="0" presId="urn:microsoft.com/office/officeart/2005/8/layout/default"/>
    <dgm:cxn modelId="{186E9672-B577-4CF5-AF38-253FDCFFEA69}" type="presParOf" srcId="{938FDDEC-D004-4759-A979-170CC2EDAEFE}" destId="{54096E84-5665-404C-A66F-A7378B14FCF4}" srcOrd="11" destOrd="0" presId="urn:microsoft.com/office/officeart/2005/8/layout/default"/>
    <dgm:cxn modelId="{C3B2DD13-4B69-4482-BC28-ED37CB67318F}" type="presParOf" srcId="{938FDDEC-D004-4759-A979-170CC2EDAEFE}" destId="{5CD9F1B3-38A7-4537-8825-B11F004EF7B2}" srcOrd="12" destOrd="0" presId="urn:microsoft.com/office/officeart/2005/8/layout/default"/>
    <dgm:cxn modelId="{FA435DF4-AEC0-4AB1-B59A-6F6C21113FF8}" type="presParOf" srcId="{938FDDEC-D004-4759-A979-170CC2EDAEFE}" destId="{5C3DD3EB-5495-40F7-A41F-C302EFB5279A}" srcOrd="13" destOrd="0" presId="urn:microsoft.com/office/officeart/2005/8/layout/default"/>
    <dgm:cxn modelId="{61D1448C-1D97-4772-A986-0DBCDC7491C7}" type="presParOf" srcId="{938FDDEC-D004-4759-A979-170CC2EDAEFE}" destId="{1BEB1F0B-C50A-40E7-990E-522ED671105B}" srcOrd="14" destOrd="0" presId="urn:microsoft.com/office/officeart/2005/8/layout/default"/>
    <dgm:cxn modelId="{978AFCCF-AF7A-4010-9C7A-25277B86783E}" type="presParOf" srcId="{938FDDEC-D004-4759-A979-170CC2EDAEFE}" destId="{E3486558-FC8A-4AAA-BE70-EACB8CBAD370}" srcOrd="15" destOrd="0" presId="urn:microsoft.com/office/officeart/2005/8/layout/default"/>
    <dgm:cxn modelId="{4DE68C08-489D-4996-B329-D5C89E6283D2}" type="presParOf" srcId="{938FDDEC-D004-4759-A979-170CC2EDAEFE}" destId="{B185F247-C4EC-4076-A3A6-3C33933E0B5E}" srcOrd="16" destOrd="0" presId="urn:microsoft.com/office/officeart/2005/8/layout/default"/>
    <dgm:cxn modelId="{04837860-BE74-4284-B551-1606FAD1679E}" type="presParOf" srcId="{938FDDEC-D004-4759-A979-170CC2EDAEFE}" destId="{CA50A62C-E4E6-46EA-B755-1BFD723A2518}" srcOrd="17" destOrd="0" presId="urn:microsoft.com/office/officeart/2005/8/layout/default"/>
    <dgm:cxn modelId="{FA02133C-AD2E-4D61-9BA3-5F2D3CDCDF3A}" type="presParOf" srcId="{938FDDEC-D004-4759-A979-170CC2EDAEFE}" destId="{E7A9E503-F6BC-4BFE-A63A-5C7D28F2B747}" srcOrd="18" destOrd="0" presId="urn:microsoft.com/office/officeart/2005/8/layout/default"/>
    <dgm:cxn modelId="{FB4B0AE9-D0AB-4A2A-A161-4C1DA64FEDFD}" type="presParOf" srcId="{938FDDEC-D004-4759-A979-170CC2EDAEFE}" destId="{CD5A51DC-ABA8-4BA5-B302-677AD1ED48D0}" srcOrd="19" destOrd="0" presId="urn:microsoft.com/office/officeart/2005/8/layout/default"/>
    <dgm:cxn modelId="{84CEA4E8-F118-4F2F-8E17-734D782D7402}" type="presParOf" srcId="{938FDDEC-D004-4759-A979-170CC2EDAEFE}" destId="{B4529484-7ABE-4C0D-9D4E-A6F1F1DBA3EA}"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DFA3E2-B6AA-4487-8987-368CBDF9649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7F0FEF33-AA85-4774-98F2-EA0CED86079F}">
      <dgm:prSet/>
      <dgm:spPr/>
      <dgm:t>
        <a:bodyPr/>
        <a:lstStyle/>
        <a:p>
          <a:r>
            <a:rPr lang="en-GB"/>
            <a:t>Northeast Alliance </a:t>
          </a:r>
          <a:endParaRPr lang="en-US"/>
        </a:p>
      </dgm:t>
    </dgm:pt>
    <dgm:pt modelId="{4544CA69-1782-41A7-B7A6-D392F38C9BBF}" type="parTrans" cxnId="{84ADD308-164C-4E4B-89AA-A6471A601789}">
      <dgm:prSet/>
      <dgm:spPr/>
      <dgm:t>
        <a:bodyPr/>
        <a:lstStyle/>
        <a:p>
          <a:endParaRPr lang="en-US"/>
        </a:p>
      </dgm:t>
    </dgm:pt>
    <dgm:pt modelId="{2F9E0E67-3697-43FC-83C9-A759C8E4EB7F}" type="sibTrans" cxnId="{84ADD308-164C-4E4B-89AA-A6471A601789}">
      <dgm:prSet/>
      <dgm:spPr/>
      <dgm:t>
        <a:bodyPr/>
        <a:lstStyle/>
        <a:p>
          <a:endParaRPr lang="en-US"/>
        </a:p>
      </dgm:t>
    </dgm:pt>
    <dgm:pt modelId="{64369103-C6E4-497C-8C5B-009E6CF21561}">
      <dgm:prSet/>
      <dgm:spPr/>
      <dgm:t>
        <a:bodyPr/>
        <a:lstStyle/>
        <a:p>
          <a:r>
            <a:rPr lang="en-GB"/>
            <a:t>Northeast Chairs &amp; Vice Chairs group </a:t>
          </a:r>
          <a:endParaRPr lang="en-US"/>
        </a:p>
      </dgm:t>
    </dgm:pt>
    <dgm:pt modelId="{1A50E944-C2CB-4502-BDAF-03CD4E173E67}" type="parTrans" cxnId="{63643253-26C0-4FD4-BBA5-F26B36654B11}">
      <dgm:prSet/>
      <dgm:spPr/>
      <dgm:t>
        <a:bodyPr/>
        <a:lstStyle/>
        <a:p>
          <a:endParaRPr lang="en-US"/>
        </a:p>
      </dgm:t>
    </dgm:pt>
    <dgm:pt modelId="{E8B5EAE2-63DB-4584-B5E3-A117180A25BE}" type="sibTrans" cxnId="{63643253-26C0-4FD4-BBA5-F26B36654B11}">
      <dgm:prSet/>
      <dgm:spPr/>
      <dgm:t>
        <a:bodyPr/>
        <a:lstStyle/>
        <a:p>
          <a:endParaRPr lang="en-US"/>
        </a:p>
      </dgm:t>
    </dgm:pt>
    <dgm:pt modelId="{7B9AE7B4-05EF-4B37-88A5-864F856C4FCB}">
      <dgm:prSet/>
      <dgm:spPr/>
      <dgm:t>
        <a:bodyPr/>
        <a:lstStyle/>
        <a:p>
          <a:r>
            <a:rPr lang="en-GB"/>
            <a:t>Primary Care </a:t>
          </a:r>
          <a:endParaRPr lang="en-US"/>
        </a:p>
      </dgm:t>
    </dgm:pt>
    <dgm:pt modelId="{4B5F4550-8CFC-4999-BC5D-3A53C4910582}" type="parTrans" cxnId="{0372C468-56F0-48CF-AB3D-0F66F7A3EC5C}">
      <dgm:prSet/>
      <dgm:spPr/>
      <dgm:t>
        <a:bodyPr/>
        <a:lstStyle/>
        <a:p>
          <a:endParaRPr lang="en-US"/>
        </a:p>
      </dgm:t>
    </dgm:pt>
    <dgm:pt modelId="{1D5BF793-CA2E-4A06-A27B-5F7BBF648A7C}" type="sibTrans" cxnId="{0372C468-56F0-48CF-AB3D-0F66F7A3EC5C}">
      <dgm:prSet/>
      <dgm:spPr/>
      <dgm:t>
        <a:bodyPr/>
        <a:lstStyle/>
        <a:p>
          <a:endParaRPr lang="en-US"/>
        </a:p>
      </dgm:t>
    </dgm:pt>
    <dgm:pt modelId="{B61438BA-72B5-46B9-B6AB-357C023321FF}">
      <dgm:prSet/>
      <dgm:spPr/>
      <dgm:t>
        <a:bodyPr/>
        <a:lstStyle/>
        <a:p>
          <a:r>
            <a:rPr lang="en-GB"/>
            <a:t>MHLD</a:t>
          </a:r>
          <a:endParaRPr lang="en-US"/>
        </a:p>
      </dgm:t>
    </dgm:pt>
    <dgm:pt modelId="{3E91EEC4-13E1-47F2-A89D-82502B4C08A5}" type="parTrans" cxnId="{BE36511A-B58D-4C87-AE0C-E8997ED00CB0}">
      <dgm:prSet/>
      <dgm:spPr/>
      <dgm:t>
        <a:bodyPr/>
        <a:lstStyle/>
        <a:p>
          <a:endParaRPr lang="en-US"/>
        </a:p>
      </dgm:t>
    </dgm:pt>
    <dgm:pt modelId="{F5D8B343-4E27-447A-91D9-54BDF0E042DC}" type="sibTrans" cxnId="{BE36511A-B58D-4C87-AE0C-E8997ED00CB0}">
      <dgm:prSet/>
      <dgm:spPr/>
      <dgm:t>
        <a:bodyPr/>
        <a:lstStyle/>
        <a:p>
          <a:endParaRPr lang="en-US"/>
        </a:p>
      </dgm:t>
    </dgm:pt>
    <dgm:pt modelId="{67ADE8F6-B6FA-44B3-8FAD-98E7172BDF43}">
      <dgm:prSet/>
      <dgm:spPr/>
      <dgm:t>
        <a:bodyPr/>
        <a:lstStyle/>
        <a:p>
          <a:r>
            <a:rPr lang="en-GB"/>
            <a:t>Delayed discharges- next step frailty pathway </a:t>
          </a:r>
          <a:endParaRPr lang="en-US"/>
        </a:p>
      </dgm:t>
    </dgm:pt>
    <dgm:pt modelId="{9CB832B4-A6F6-4A60-A52F-066DF1EBAB12}" type="parTrans" cxnId="{64530106-AF4B-4708-93A2-821739584464}">
      <dgm:prSet/>
      <dgm:spPr/>
      <dgm:t>
        <a:bodyPr/>
        <a:lstStyle/>
        <a:p>
          <a:endParaRPr lang="en-US"/>
        </a:p>
      </dgm:t>
    </dgm:pt>
    <dgm:pt modelId="{CF454CD2-A21F-4720-9014-3510C7163D5B}" type="sibTrans" cxnId="{64530106-AF4B-4708-93A2-821739584464}">
      <dgm:prSet/>
      <dgm:spPr/>
      <dgm:t>
        <a:bodyPr/>
        <a:lstStyle/>
        <a:p>
          <a:endParaRPr lang="en-US"/>
        </a:p>
      </dgm:t>
    </dgm:pt>
    <dgm:pt modelId="{14A24656-8A63-4068-AE02-326C0D520347}">
      <dgm:prSet/>
      <dgm:spPr/>
      <dgm:t>
        <a:bodyPr/>
        <a:lstStyle/>
        <a:p>
          <a:r>
            <a:rPr lang="en-GB"/>
            <a:t>Digital agenda </a:t>
          </a:r>
          <a:endParaRPr lang="en-US"/>
        </a:p>
      </dgm:t>
    </dgm:pt>
    <dgm:pt modelId="{A885299F-35A8-420F-A8D0-05D57BFA081C}" type="parTrans" cxnId="{F385A0FE-D5EF-4504-86AA-A6314504D503}">
      <dgm:prSet/>
      <dgm:spPr/>
      <dgm:t>
        <a:bodyPr/>
        <a:lstStyle/>
        <a:p>
          <a:endParaRPr lang="en-US"/>
        </a:p>
      </dgm:t>
    </dgm:pt>
    <dgm:pt modelId="{7A1B2FCF-F5DC-4A1B-B408-95FEED441BF9}" type="sibTrans" cxnId="{F385A0FE-D5EF-4504-86AA-A6314504D503}">
      <dgm:prSet/>
      <dgm:spPr/>
      <dgm:t>
        <a:bodyPr/>
        <a:lstStyle/>
        <a:p>
          <a:endParaRPr lang="en-US"/>
        </a:p>
      </dgm:t>
    </dgm:pt>
    <dgm:pt modelId="{1D7A8791-0DB7-4E95-9EEF-440DDA346A5F}">
      <dgm:prSet/>
      <dgm:spPr/>
      <dgm:t>
        <a:bodyPr/>
        <a:lstStyle/>
        <a:p>
          <a:r>
            <a:rPr lang="en-GB"/>
            <a:t>Financial position across HSCPs/LAs/NHS </a:t>
          </a:r>
          <a:endParaRPr lang="en-US"/>
        </a:p>
      </dgm:t>
    </dgm:pt>
    <dgm:pt modelId="{13012DE2-E712-4524-8167-FE8A1F9E694A}" type="parTrans" cxnId="{85685AA2-9671-4F8E-A4F8-3FF8C762EFD2}">
      <dgm:prSet/>
      <dgm:spPr/>
      <dgm:t>
        <a:bodyPr/>
        <a:lstStyle/>
        <a:p>
          <a:endParaRPr lang="en-US"/>
        </a:p>
      </dgm:t>
    </dgm:pt>
    <dgm:pt modelId="{ADCE5404-0BCF-41C8-A183-68C4770C90D3}" type="sibTrans" cxnId="{85685AA2-9671-4F8E-A4F8-3FF8C762EFD2}">
      <dgm:prSet/>
      <dgm:spPr/>
      <dgm:t>
        <a:bodyPr/>
        <a:lstStyle/>
        <a:p>
          <a:endParaRPr lang="en-US"/>
        </a:p>
      </dgm:t>
    </dgm:pt>
    <dgm:pt modelId="{7A32C369-E21B-4BB7-8026-7B502F613C03}">
      <dgm:prSet/>
      <dgm:spPr/>
      <dgm:t>
        <a:bodyPr/>
        <a:lstStyle/>
        <a:p>
          <a:r>
            <a:rPr lang="en-GB"/>
            <a:t>Portfolios </a:t>
          </a:r>
          <a:endParaRPr lang="en-US"/>
        </a:p>
      </dgm:t>
    </dgm:pt>
    <dgm:pt modelId="{B16371EA-B2EB-4D6B-B6FD-F378C064CF40}" type="parTrans" cxnId="{20085366-EF42-4A2D-AE73-AD8BFE2079B4}">
      <dgm:prSet/>
      <dgm:spPr/>
      <dgm:t>
        <a:bodyPr/>
        <a:lstStyle/>
        <a:p>
          <a:endParaRPr lang="en-US"/>
        </a:p>
      </dgm:t>
    </dgm:pt>
    <dgm:pt modelId="{385FDF33-D3A7-4ECB-A737-86A3EBD4CC45}" type="sibTrans" cxnId="{20085366-EF42-4A2D-AE73-AD8BFE2079B4}">
      <dgm:prSet/>
      <dgm:spPr/>
      <dgm:t>
        <a:bodyPr/>
        <a:lstStyle/>
        <a:p>
          <a:endParaRPr lang="en-US"/>
        </a:p>
      </dgm:t>
    </dgm:pt>
    <dgm:pt modelId="{2B749E82-B88D-4F9E-B0FD-A6669C91CE40}" type="pres">
      <dgm:prSet presAssocID="{EDDFA3E2-B6AA-4487-8987-368CBDF9649B}" presName="vert0" presStyleCnt="0">
        <dgm:presLayoutVars>
          <dgm:dir/>
          <dgm:animOne val="branch"/>
          <dgm:animLvl val="lvl"/>
        </dgm:presLayoutVars>
      </dgm:prSet>
      <dgm:spPr/>
    </dgm:pt>
    <dgm:pt modelId="{51B6073F-F53C-436C-8A56-2A582DA51593}" type="pres">
      <dgm:prSet presAssocID="{7F0FEF33-AA85-4774-98F2-EA0CED86079F}" presName="thickLine" presStyleLbl="alignNode1" presStyleIdx="0" presStyleCnt="8"/>
      <dgm:spPr/>
    </dgm:pt>
    <dgm:pt modelId="{8AD41103-C896-4951-9AA6-98FD868E8B65}" type="pres">
      <dgm:prSet presAssocID="{7F0FEF33-AA85-4774-98F2-EA0CED86079F}" presName="horz1" presStyleCnt="0"/>
      <dgm:spPr/>
    </dgm:pt>
    <dgm:pt modelId="{36CA5F37-E361-4470-9BF7-4C929971B03A}" type="pres">
      <dgm:prSet presAssocID="{7F0FEF33-AA85-4774-98F2-EA0CED86079F}" presName="tx1" presStyleLbl="revTx" presStyleIdx="0" presStyleCnt="8"/>
      <dgm:spPr/>
    </dgm:pt>
    <dgm:pt modelId="{6AC00FC6-8B95-445E-BC34-B1CB88EFA943}" type="pres">
      <dgm:prSet presAssocID="{7F0FEF33-AA85-4774-98F2-EA0CED86079F}" presName="vert1" presStyleCnt="0"/>
      <dgm:spPr/>
    </dgm:pt>
    <dgm:pt modelId="{8CEDD518-C43A-4B6A-852D-7C7493F15C88}" type="pres">
      <dgm:prSet presAssocID="{64369103-C6E4-497C-8C5B-009E6CF21561}" presName="thickLine" presStyleLbl="alignNode1" presStyleIdx="1" presStyleCnt="8"/>
      <dgm:spPr/>
    </dgm:pt>
    <dgm:pt modelId="{18C0EFCA-62D9-4EB3-8904-08C59850FE9B}" type="pres">
      <dgm:prSet presAssocID="{64369103-C6E4-497C-8C5B-009E6CF21561}" presName="horz1" presStyleCnt="0"/>
      <dgm:spPr/>
    </dgm:pt>
    <dgm:pt modelId="{E02976FD-AEB7-4EA9-B448-DC9595F8EDE9}" type="pres">
      <dgm:prSet presAssocID="{64369103-C6E4-497C-8C5B-009E6CF21561}" presName="tx1" presStyleLbl="revTx" presStyleIdx="1" presStyleCnt="8"/>
      <dgm:spPr/>
    </dgm:pt>
    <dgm:pt modelId="{EC17F95E-B0B7-4641-83AA-C38B732F1398}" type="pres">
      <dgm:prSet presAssocID="{64369103-C6E4-497C-8C5B-009E6CF21561}" presName="vert1" presStyleCnt="0"/>
      <dgm:spPr/>
    </dgm:pt>
    <dgm:pt modelId="{D97356C1-D6FB-420A-BC93-3E5884DE2F0B}" type="pres">
      <dgm:prSet presAssocID="{7B9AE7B4-05EF-4B37-88A5-864F856C4FCB}" presName="thickLine" presStyleLbl="alignNode1" presStyleIdx="2" presStyleCnt="8"/>
      <dgm:spPr/>
    </dgm:pt>
    <dgm:pt modelId="{D78AF455-EFD7-4D18-8715-85199BA10717}" type="pres">
      <dgm:prSet presAssocID="{7B9AE7B4-05EF-4B37-88A5-864F856C4FCB}" presName="horz1" presStyleCnt="0"/>
      <dgm:spPr/>
    </dgm:pt>
    <dgm:pt modelId="{3FE89B98-2268-4E75-AD9B-A64708ACDCBF}" type="pres">
      <dgm:prSet presAssocID="{7B9AE7B4-05EF-4B37-88A5-864F856C4FCB}" presName="tx1" presStyleLbl="revTx" presStyleIdx="2" presStyleCnt="8"/>
      <dgm:spPr/>
    </dgm:pt>
    <dgm:pt modelId="{435276CE-941A-494E-BCC4-59540287E85F}" type="pres">
      <dgm:prSet presAssocID="{7B9AE7B4-05EF-4B37-88A5-864F856C4FCB}" presName="vert1" presStyleCnt="0"/>
      <dgm:spPr/>
    </dgm:pt>
    <dgm:pt modelId="{C8F42B86-D784-44F0-B150-E3F7FF6F165E}" type="pres">
      <dgm:prSet presAssocID="{B61438BA-72B5-46B9-B6AB-357C023321FF}" presName="thickLine" presStyleLbl="alignNode1" presStyleIdx="3" presStyleCnt="8"/>
      <dgm:spPr/>
    </dgm:pt>
    <dgm:pt modelId="{9BC603CC-61AD-43F5-B777-ACBC34D01AF7}" type="pres">
      <dgm:prSet presAssocID="{B61438BA-72B5-46B9-B6AB-357C023321FF}" presName="horz1" presStyleCnt="0"/>
      <dgm:spPr/>
    </dgm:pt>
    <dgm:pt modelId="{46F42D3F-275E-4BA0-90A6-8547929883E2}" type="pres">
      <dgm:prSet presAssocID="{B61438BA-72B5-46B9-B6AB-357C023321FF}" presName="tx1" presStyleLbl="revTx" presStyleIdx="3" presStyleCnt="8"/>
      <dgm:spPr/>
    </dgm:pt>
    <dgm:pt modelId="{0FD21C23-1C49-44C2-BE6F-50B347F45EEC}" type="pres">
      <dgm:prSet presAssocID="{B61438BA-72B5-46B9-B6AB-357C023321FF}" presName="vert1" presStyleCnt="0"/>
      <dgm:spPr/>
    </dgm:pt>
    <dgm:pt modelId="{A2E0E248-3685-406C-8B8D-E1AA77AFB749}" type="pres">
      <dgm:prSet presAssocID="{67ADE8F6-B6FA-44B3-8FAD-98E7172BDF43}" presName="thickLine" presStyleLbl="alignNode1" presStyleIdx="4" presStyleCnt="8"/>
      <dgm:spPr/>
    </dgm:pt>
    <dgm:pt modelId="{28112134-FD51-47EB-98BD-0C58224DA170}" type="pres">
      <dgm:prSet presAssocID="{67ADE8F6-B6FA-44B3-8FAD-98E7172BDF43}" presName="horz1" presStyleCnt="0"/>
      <dgm:spPr/>
    </dgm:pt>
    <dgm:pt modelId="{18CDA879-2C3F-46A4-911C-158F2D761DAD}" type="pres">
      <dgm:prSet presAssocID="{67ADE8F6-B6FA-44B3-8FAD-98E7172BDF43}" presName="tx1" presStyleLbl="revTx" presStyleIdx="4" presStyleCnt="8"/>
      <dgm:spPr/>
    </dgm:pt>
    <dgm:pt modelId="{B9C860FB-48C9-4AB0-8F08-758F9D22FF15}" type="pres">
      <dgm:prSet presAssocID="{67ADE8F6-B6FA-44B3-8FAD-98E7172BDF43}" presName="vert1" presStyleCnt="0"/>
      <dgm:spPr/>
    </dgm:pt>
    <dgm:pt modelId="{B41EC774-F4F4-4DD0-B8D1-2352F5F7B0EB}" type="pres">
      <dgm:prSet presAssocID="{14A24656-8A63-4068-AE02-326C0D520347}" presName="thickLine" presStyleLbl="alignNode1" presStyleIdx="5" presStyleCnt="8"/>
      <dgm:spPr/>
    </dgm:pt>
    <dgm:pt modelId="{3D222603-8218-422A-8152-CEE40A383823}" type="pres">
      <dgm:prSet presAssocID="{14A24656-8A63-4068-AE02-326C0D520347}" presName="horz1" presStyleCnt="0"/>
      <dgm:spPr/>
    </dgm:pt>
    <dgm:pt modelId="{6687C85A-458D-4797-91D6-2F3C19F8CD0C}" type="pres">
      <dgm:prSet presAssocID="{14A24656-8A63-4068-AE02-326C0D520347}" presName="tx1" presStyleLbl="revTx" presStyleIdx="5" presStyleCnt="8"/>
      <dgm:spPr/>
    </dgm:pt>
    <dgm:pt modelId="{12DD1A0C-FE0F-403D-8DC5-85D77A964AB3}" type="pres">
      <dgm:prSet presAssocID="{14A24656-8A63-4068-AE02-326C0D520347}" presName="vert1" presStyleCnt="0"/>
      <dgm:spPr/>
    </dgm:pt>
    <dgm:pt modelId="{3FD54BA0-013E-44D1-8B92-07B2858D7E53}" type="pres">
      <dgm:prSet presAssocID="{1D7A8791-0DB7-4E95-9EEF-440DDA346A5F}" presName="thickLine" presStyleLbl="alignNode1" presStyleIdx="6" presStyleCnt="8"/>
      <dgm:spPr/>
    </dgm:pt>
    <dgm:pt modelId="{42EBD0AE-4482-458C-860A-CB189BDBAD92}" type="pres">
      <dgm:prSet presAssocID="{1D7A8791-0DB7-4E95-9EEF-440DDA346A5F}" presName="horz1" presStyleCnt="0"/>
      <dgm:spPr/>
    </dgm:pt>
    <dgm:pt modelId="{FCA81E2F-C560-4780-8EC2-52DE5154C4D6}" type="pres">
      <dgm:prSet presAssocID="{1D7A8791-0DB7-4E95-9EEF-440DDA346A5F}" presName="tx1" presStyleLbl="revTx" presStyleIdx="6" presStyleCnt="8"/>
      <dgm:spPr/>
    </dgm:pt>
    <dgm:pt modelId="{C26D602A-A532-4A4E-AFF2-356694225E4E}" type="pres">
      <dgm:prSet presAssocID="{1D7A8791-0DB7-4E95-9EEF-440DDA346A5F}" presName="vert1" presStyleCnt="0"/>
      <dgm:spPr/>
    </dgm:pt>
    <dgm:pt modelId="{F631CE92-03F8-4E25-84AB-4915D07D3283}" type="pres">
      <dgm:prSet presAssocID="{7A32C369-E21B-4BB7-8026-7B502F613C03}" presName="thickLine" presStyleLbl="alignNode1" presStyleIdx="7" presStyleCnt="8"/>
      <dgm:spPr/>
    </dgm:pt>
    <dgm:pt modelId="{803D048C-1CDA-4E52-AF57-7CE82706AAC8}" type="pres">
      <dgm:prSet presAssocID="{7A32C369-E21B-4BB7-8026-7B502F613C03}" presName="horz1" presStyleCnt="0"/>
      <dgm:spPr/>
    </dgm:pt>
    <dgm:pt modelId="{8C775B3E-0728-4642-9AA7-54333D42A2C6}" type="pres">
      <dgm:prSet presAssocID="{7A32C369-E21B-4BB7-8026-7B502F613C03}" presName="tx1" presStyleLbl="revTx" presStyleIdx="7" presStyleCnt="8"/>
      <dgm:spPr/>
    </dgm:pt>
    <dgm:pt modelId="{B79D663A-9393-49FA-BC1D-3C44DC51BA76}" type="pres">
      <dgm:prSet presAssocID="{7A32C369-E21B-4BB7-8026-7B502F613C03}" presName="vert1" presStyleCnt="0"/>
      <dgm:spPr/>
    </dgm:pt>
  </dgm:ptLst>
  <dgm:cxnLst>
    <dgm:cxn modelId="{64530106-AF4B-4708-93A2-821739584464}" srcId="{EDDFA3E2-B6AA-4487-8987-368CBDF9649B}" destId="{67ADE8F6-B6FA-44B3-8FAD-98E7172BDF43}" srcOrd="4" destOrd="0" parTransId="{9CB832B4-A6F6-4A60-A52F-066DF1EBAB12}" sibTransId="{CF454CD2-A21F-4720-9014-3510C7163D5B}"/>
    <dgm:cxn modelId="{84ADD308-164C-4E4B-89AA-A6471A601789}" srcId="{EDDFA3E2-B6AA-4487-8987-368CBDF9649B}" destId="{7F0FEF33-AA85-4774-98F2-EA0CED86079F}" srcOrd="0" destOrd="0" parTransId="{4544CA69-1782-41A7-B7A6-D392F38C9BBF}" sibTransId="{2F9E0E67-3697-43FC-83C9-A759C8E4EB7F}"/>
    <dgm:cxn modelId="{CB893C0F-E459-4CEE-A508-FF24621C09FE}" type="presOf" srcId="{14A24656-8A63-4068-AE02-326C0D520347}" destId="{6687C85A-458D-4797-91D6-2F3C19F8CD0C}" srcOrd="0" destOrd="0" presId="urn:microsoft.com/office/officeart/2008/layout/LinedList"/>
    <dgm:cxn modelId="{BE36511A-B58D-4C87-AE0C-E8997ED00CB0}" srcId="{EDDFA3E2-B6AA-4487-8987-368CBDF9649B}" destId="{B61438BA-72B5-46B9-B6AB-357C023321FF}" srcOrd="3" destOrd="0" parTransId="{3E91EEC4-13E1-47F2-A89D-82502B4C08A5}" sibTransId="{F5D8B343-4E27-447A-91D9-54BDF0E042DC}"/>
    <dgm:cxn modelId="{0C02CA1E-4307-4CC4-8085-6FB431D1A4FF}" type="presOf" srcId="{64369103-C6E4-497C-8C5B-009E6CF21561}" destId="{E02976FD-AEB7-4EA9-B448-DC9595F8EDE9}" srcOrd="0" destOrd="0" presId="urn:microsoft.com/office/officeart/2008/layout/LinedList"/>
    <dgm:cxn modelId="{20085366-EF42-4A2D-AE73-AD8BFE2079B4}" srcId="{EDDFA3E2-B6AA-4487-8987-368CBDF9649B}" destId="{7A32C369-E21B-4BB7-8026-7B502F613C03}" srcOrd="7" destOrd="0" parTransId="{B16371EA-B2EB-4D6B-B6FD-F378C064CF40}" sibTransId="{385FDF33-D3A7-4ECB-A737-86A3EBD4CC45}"/>
    <dgm:cxn modelId="{03FDE667-C8DB-4623-931A-87FD16B588C0}" type="presOf" srcId="{7B9AE7B4-05EF-4B37-88A5-864F856C4FCB}" destId="{3FE89B98-2268-4E75-AD9B-A64708ACDCBF}" srcOrd="0" destOrd="0" presId="urn:microsoft.com/office/officeart/2008/layout/LinedList"/>
    <dgm:cxn modelId="{0372C468-56F0-48CF-AB3D-0F66F7A3EC5C}" srcId="{EDDFA3E2-B6AA-4487-8987-368CBDF9649B}" destId="{7B9AE7B4-05EF-4B37-88A5-864F856C4FCB}" srcOrd="2" destOrd="0" parTransId="{4B5F4550-8CFC-4999-BC5D-3A53C4910582}" sibTransId="{1D5BF793-CA2E-4A06-A27B-5F7BBF648A7C}"/>
    <dgm:cxn modelId="{63643253-26C0-4FD4-BBA5-F26B36654B11}" srcId="{EDDFA3E2-B6AA-4487-8987-368CBDF9649B}" destId="{64369103-C6E4-497C-8C5B-009E6CF21561}" srcOrd="1" destOrd="0" parTransId="{1A50E944-C2CB-4502-BDAF-03CD4E173E67}" sibTransId="{E8B5EAE2-63DB-4584-B5E3-A117180A25BE}"/>
    <dgm:cxn modelId="{B24C6854-C231-46BA-BD17-F8512A1C1241}" type="presOf" srcId="{B61438BA-72B5-46B9-B6AB-357C023321FF}" destId="{46F42D3F-275E-4BA0-90A6-8547929883E2}" srcOrd="0" destOrd="0" presId="urn:microsoft.com/office/officeart/2008/layout/LinedList"/>
    <dgm:cxn modelId="{9EF68175-F83E-4A8F-8ADE-4A65C0986E8A}" type="presOf" srcId="{1D7A8791-0DB7-4E95-9EEF-440DDA346A5F}" destId="{FCA81E2F-C560-4780-8EC2-52DE5154C4D6}" srcOrd="0" destOrd="0" presId="urn:microsoft.com/office/officeart/2008/layout/LinedList"/>
    <dgm:cxn modelId="{85685AA2-9671-4F8E-A4F8-3FF8C762EFD2}" srcId="{EDDFA3E2-B6AA-4487-8987-368CBDF9649B}" destId="{1D7A8791-0DB7-4E95-9EEF-440DDA346A5F}" srcOrd="6" destOrd="0" parTransId="{13012DE2-E712-4524-8167-FE8A1F9E694A}" sibTransId="{ADCE5404-0BCF-41C8-A183-68C4770C90D3}"/>
    <dgm:cxn modelId="{0EFFA4AF-ADA0-492C-BC99-DB0707FA3A9B}" type="presOf" srcId="{67ADE8F6-B6FA-44B3-8FAD-98E7172BDF43}" destId="{18CDA879-2C3F-46A4-911C-158F2D761DAD}" srcOrd="0" destOrd="0" presId="urn:microsoft.com/office/officeart/2008/layout/LinedList"/>
    <dgm:cxn modelId="{D80817B7-30A9-4564-AA61-66E86674DDB9}" type="presOf" srcId="{7F0FEF33-AA85-4774-98F2-EA0CED86079F}" destId="{36CA5F37-E361-4470-9BF7-4C929971B03A}" srcOrd="0" destOrd="0" presId="urn:microsoft.com/office/officeart/2008/layout/LinedList"/>
    <dgm:cxn modelId="{EB3693C4-08FC-40FD-82EE-F2DC48A581B1}" type="presOf" srcId="{7A32C369-E21B-4BB7-8026-7B502F613C03}" destId="{8C775B3E-0728-4642-9AA7-54333D42A2C6}" srcOrd="0" destOrd="0" presId="urn:microsoft.com/office/officeart/2008/layout/LinedList"/>
    <dgm:cxn modelId="{826BFAF0-1F37-4398-A351-650126B06455}" type="presOf" srcId="{EDDFA3E2-B6AA-4487-8987-368CBDF9649B}" destId="{2B749E82-B88D-4F9E-B0FD-A6669C91CE40}" srcOrd="0" destOrd="0" presId="urn:microsoft.com/office/officeart/2008/layout/LinedList"/>
    <dgm:cxn modelId="{F385A0FE-D5EF-4504-86AA-A6314504D503}" srcId="{EDDFA3E2-B6AA-4487-8987-368CBDF9649B}" destId="{14A24656-8A63-4068-AE02-326C0D520347}" srcOrd="5" destOrd="0" parTransId="{A885299F-35A8-420F-A8D0-05D57BFA081C}" sibTransId="{7A1B2FCF-F5DC-4A1B-B408-95FEED441BF9}"/>
    <dgm:cxn modelId="{2C3C7322-D33C-4926-A112-FD0A12FCBD8C}" type="presParOf" srcId="{2B749E82-B88D-4F9E-B0FD-A6669C91CE40}" destId="{51B6073F-F53C-436C-8A56-2A582DA51593}" srcOrd="0" destOrd="0" presId="urn:microsoft.com/office/officeart/2008/layout/LinedList"/>
    <dgm:cxn modelId="{5DEF079C-7DEB-4777-BA71-0DAA025E8705}" type="presParOf" srcId="{2B749E82-B88D-4F9E-B0FD-A6669C91CE40}" destId="{8AD41103-C896-4951-9AA6-98FD868E8B65}" srcOrd="1" destOrd="0" presId="urn:microsoft.com/office/officeart/2008/layout/LinedList"/>
    <dgm:cxn modelId="{57F49C9E-65FD-4078-9C24-69E7E84113BA}" type="presParOf" srcId="{8AD41103-C896-4951-9AA6-98FD868E8B65}" destId="{36CA5F37-E361-4470-9BF7-4C929971B03A}" srcOrd="0" destOrd="0" presId="urn:microsoft.com/office/officeart/2008/layout/LinedList"/>
    <dgm:cxn modelId="{C6E56497-FE84-45FC-A3DD-E15D4D4C2232}" type="presParOf" srcId="{8AD41103-C896-4951-9AA6-98FD868E8B65}" destId="{6AC00FC6-8B95-445E-BC34-B1CB88EFA943}" srcOrd="1" destOrd="0" presId="urn:microsoft.com/office/officeart/2008/layout/LinedList"/>
    <dgm:cxn modelId="{BCD06F0F-5117-4225-B4C9-72B669FF0B87}" type="presParOf" srcId="{2B749E82-B88D-4F9E-B0FD-A6669C91CE40}" destId="{8CEDD518-C43A-4B6A-852D-7C7493F15C88}" srcOrd="2" destOrd="0" presId="urn:microsoft.com/office/officeart/2008/layout/LinedList"/>
    <dgm:cxn modelId="{0B82CA01-B744-4362-AFF9-38810D20FE12}" type="presParOf" srcId="{2B749E82-B88D-4F9E-B0FD-A6669C91CE40}" destId="{18C0EFCA-62D9-4EB3-8904-08C59850FE9B}" srcOrd="3" destOrd="0" presId="urn:microsoft.com/office/officeart/2008/layout/LinedList"/>
    <dgm:cxn modelId="{3ABF652B-649B-4E52-9824-4DC59EA1DE75}" type="presParOf" srcId="{18C0EFCA-62D9-4EB3-8904-08C59850FE9B}" destId="{E02976FD-AEB7-4EA9-B448-DC9595F8EDE9}" srcOrd="0" destOrd="0" presId="urn:microsoft.com/office/officeart/2008/layout/LinedList"/>
    <dgm:cxn modelId="{A767C9E3-EEFF-4D27-B8EC-EEB34B133EE8}" type="presParOf" srcId="{18C0EFCA-62D9-4EB3-8904-08C59850FE9B}" destId="{EC17F95E-B0B7-4641-83AA-C38B732F1398}" srcOrd="1" destOrd="0" presId="urn:microsoft.com/office/officeart/2008/layout/LinedList"/>
    <dgm:cxn modelId="{47790849-B6BF-4E73-9FA8-82F6BB11BF96}" type="presParOf" srcId="{2B749E82-B88D-4F9E-B0FD-A6669C91CE40}" destId="{D97356C1-D6FB-420A-BC93-3E5884DE2F0B}" srcOrd="4" destOrd="0" presId="urn:microsoft.com/office/officeart/2008/layout/LinedList"/>
    <dgm:cxn modelId="{5D0A325C-FB15-405B-A75C-A09E776B7DCA}" type="presParOf" srcId="{2B749E82-B88D-4F9E-B0FD-A6669C91CE40}" destId="{D78AF455-EFD7-4D18-8715-85199BA10717}" srcOrd="5" destOrd="0" presId="urn:microsoft.com/office/officeart/2008/layout/LinedList"/>
    <dgm:cxn modelId="{92789002-BD0E-4598-83E2-FD8E239519E4}" type="presParOf" srcId="{D78AF455-EFD7-4D18-8715-85199BA10717}" destId="{3FE89B98-2268-4E75-AD9B-A64708ACDCBF}" srcOrd="0" destOrd="0" presId="urn:microsoft.com/office/officeart/2008/layout/LinedList"/>
    <dgm:cxn modelId="{A7B4AF58-9393-4F89-B5C7-AED156022005}" type="presParOf" srcId="{D78AF455-EFD7-4D18-8715-85199BA10717}" destId="{435276CE-941A-494E-BCC4-59540287E85F}" srcOrd="1" destOrd="0" presId="urn:microsoft.com/office/officeart/2008/layout/LinedList"/>
    <dgm:cxn modelId="{09DA167A-758C-49BF-A2A5-899EC0895F30}" type="presParOf" srcId="{2B749E82-B88D-4F9E-B0FD-A6669C91CE40}" destId="{C8F42B86-D784-44F0-B150-E3F7FF6F165E}" srcOrd="6" destOrd="0" presId="urn:microsoft.com/office/officeart/2008/layout/LinedList"/>
    <dgm:cxn modelId="{3914953A-6634-4376-9FFB-3AB3B9F4E88B}" type="presParOf" srcId="{2B749E82-B88D-4F9E-B0FD-A6669C91CE40}" destId="{9BC603CC-61AD-43F5-B777-ACBC34D01AF7}" srcOrd="7" destOrd="0" presId="urn:microsoft.com/office/officeart/2008/layout/LinedList"/>
    <dgm:cxn modelId="{42468435-B88D-4A03-A654-176B516BB174}" type="presParOf" srcId="{9BC603CC-61AD-43F5-B777-ACBC34D01AF7}" destId="{46F42D3F-275E-4BA0-90A6-8547929883E2}" srcOrd="0" destOrd="0" presId="urn:microsoft.com/office/officeart/2008/layout/LinedList"/>
    <dgm:cxn modelId="{813EA2D5-E9CF-4D0D-A13B-4122F8938C31}" type="presParOf" srcId="{9BC603CC-61AD-43F5-B777-ACBC34D01AF7}" destId="{0FD21C23-1C49-44C2-BE6F-50B347F45EEC}" srcOrd="1" destOrd="0" presId="urn:microsoft.com/office/officeart/2008/layout/LinedList"/>
    <dgm:cxn modelId="{62A57A4D-9A7C-499C-AE6C-4FC7EA33D783}" type="presParOf" srcId="{2B749E82-B88D-4F9E-B0FD-A6669C91CE40}" destId="{A2E0E248-3685-406C-8B8D-E1AA77AFB749}" srcOrd="8" destOrd="0" presId="urn:microsoft.com/office/officeart/2008/layout/LinedList"/>
    <dgm:cxn modelId="{18D96D7C-B924-41D5-85F2-2E0CA32DA455}" type="presParOf" srcId="{2B749E82-B88D-4F9E-B0FD-A6669C91CE40}" destId="{28112134-FD51-47EB-98BD-0C58224DA170}" srcOrd="9" destOrd="0" presId="urn:microsoft.com/office/officeart/2008/layout/LinedList"/>
    <dgm:cxn modelId="{9742DADD-8556-4476-B544-F365FDD4B6B1}" type="presParOf" srcId="{28112134-FD51-47EB-98BD-0C58224DA170}" destId="{18CDA879-2C3F-46A4-911C-158F2D761DAD}" srcOrd="0" destOrd="0" presId="urn:microsoft.com/office/officeart/2008/layout/LinedList"/>
    <dgm:cxn modelId="{9800FDCE-8932-4B4F-9D70-C508C93BFAA1}" type="presParOf" srcId="{28112134-FD51-47EB-98BD-0C58224DA170}" destId="{B9C860FB-48C9-4AB0-8F08-758F9D22FF15}" srcOrd="1" destOrd="0" presId="urn:microsoft.com/office/officeart/2008/layout/LinedList"/>
    <dgm:cxn modelId="{88C23E2F-DC03-4E0E-8DDF-113338498431}" type="presParOf" srcId="{2B749E82-B88D-4F9E-B0FD-A6669C91CE40}" destId="{B41EC774-F4F4-4DD0-B8D1-2352F5F7B0EB}" srcOrd="10" destOrd="0" presId="urn:microsoft.com/office/officeart/2008/layout/LinedList"/>
    <dgm:cxn modelId="{A3B88B44-AB4B-42FB-8913-5DE56984E858}" type="presParOf" srcId="{2B749E82-B88D-4F9E-B0FD-A6669C91CE40}" destId="{3D222603-8218-422A-8152-CEE40A383823}" srcOrd="11" destOrd="0" presId="urn:microsoft.com/office/officeart/2008/layout/LinedList"/>
    <dgm:cxn modelId="{43A984D1-8C64-4C44-A38F-584B747913FC}" type="presParOf" srcId="{3D222603-8218-422A-8152-CEE40A383823}" destId="{6687C85A-458D-4797-91D6-2F3C19F8CD0C}" srcOrd="0" destOrd="0" presId="urn:microsoft.com/office/officeart/2008/layout/LinedList"/>
    <dgm:cxn modelId="{675AC85C-E7D9-4651-9674-D05030A9002A}" type="presParOf" srcId="{3D222603-8218-422A-8152-CEE40A383823}" destId="{12DD1A0C-FE0F-403D-8DC5-85D77A964AB3}" srcOrd="1" destOrd="0" presId="urn:microsoft.com/office/officeart/2008/layout/LinedList"/>
    <dgm:cxn modelId="{FA70119D-D1E3-4D8D-95F0-F74BE49DC1C6}" type="presParOf" srcId="{2B749E82-B88D-4F9E-B0FD-A6669C91CE40}" destId="{3FD54BA0-013E-44D1-8B92-07B2858D7E53}" srcOrd="12" destOrd="0" presId="urn:microsoft.com/office/officeart/2008/layout/LinedList"/>
    <dgm:cxn modelId="{68CC2A86-9B3E-4D19-A52D-DD2BB676B6CA}" type="presParOf" srcId="{2B749E82-B88D-4F9E-B0FD-A6669C91CE40}" destId="{42EBD0AE-4482-458C-860A-CB189BDBAD92}" srcOrd="13" destOrd="0" presId="urn:microsoft.com/office/officeart/2008/layout/LinedList"/>
    <dgm:cxn modelId="{49EF900C-8969-45AF-AF64-D528E5B125E2}" type="presParOf" srcId="{42EBD0AE-4482-458C-860A-CB189BDBAD92}" destId="{FCA81E2F-C560-4780-8EC2-52DE5154C4D6}" srcOrd="0" destOrd="0" presId="urn:microsoft.com/office/officeart/2008/layout/LinedList"/>
    <dgm:cxn modelId="{837CAF1F-ACCB-42C3-8236-4D5FF1DA3D45}" type="presParOf" srcId="{42EBD0AE-4482-458C-860A-CB189BDBAD92}" destId="{C26D602A-A532-4A4E-AFF2-356694225E4E}" srcOrd="1" destOrd="0" presId="urn:microsoft.com/office/officeart/2008/layout/LinedList"/>
    <dgm:cxn modelId="{F27F74BC-A08E-46B9-8AE2-D95DAAEF821C}" type="presParOf" srcId="{2B749E82-B88D-4F9E-B0FD-A6669C91CE40}" destId="{F631CE92-03F8-4E25-84AB-4915D07D3283}" srcOrd="14" destOrd="0" presId="urn:microsoft.com/office/officeart/2008/layout/LinedList"/>
    <dgm:cxn modelId="{F03D7AEB-D230-42EC-B2C2-6A1F6A68373C}" type="presParOf" srcId="{2B749E82-B88D-4F9E-B0FD-A6669C91CE40}" destId="{803D048C-1CDA-4E52-AF57-7CE82706AAC8}" srcOrd="15" destOrd="0" presId="urn:microsoft.com/office/officeart/2008/layout/LinedList"/>
    <dgm:cxn modelId="{EB51CB55-190F-403F-87E2-9EAF4F7E0F83}" type="presParOf" srcId="{803D048C-1CDA-4E52-AF57-7CE82706AAC8}" destId="{8C775B3E-0728-4642-9AA7-54333D42A2C6}" srcOrd="0" destOrd="0" presId="urn:microsoft.com/office/officeart/2008/layout/LinedList"/>
    <dgm:cxn modelId="{8526054E-4597-4B43-B561-362352A0C547}" type="presParOf" srcId="{803D048C-1CDA-4E52-AF57-7CE82706AAC8}" destId="{B79D663A-9393-49FA-BC1D-3C44DC51BA7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0D409-220A-44D3-AC76-A44D6D5D548C}">
      <dsp:nvSpPr>
        <dsp:cNvPr id="0" name=""/>
        <dsp:cNvSpPr/>
      </dsp:nvSpPr>
      <dsp:spPr>
        <a:xfrm>
          <a:off x="0" y="2176272"/>
          <a:ext cx="10515600"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9FF2F143-B794-4916-A8C4-42AA9AF6D88F}">
      <dsp:nvSpPr>
        <dsp:cNvPr id="0" name=""/>
        <dsp:cNvSpPr/>
      </dsp:nvSpPr>
      <dsp:spPr>
        <a:xfrm>
          <a:off x="197167" y="2337316"/>
          <a:ext cx="2783347"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GB" sz="1900" kern="1200">
              <a:latin typeface="Calibri Light" panose="020F0302020204030204"/>
            </a:rPr>
            <a:t> 2015/16</a:t>
          </a:r>
          <a:endParaRPr lang="en-GB" sz="1900" kern="1200"/>
        </a:p>
      </dsp:txBody>
      <dsp:txXfrm>
        <a:off x="197167" y="2337316"/>
        <a:ext cx="2783347" cy="491837"/>
      </dsp:txXfrm>
    </dsp:sp>
    <dsp:sp modelId="{4D35A973-505B-4941-830D-A916B4786E60}">
      <dsp:nvSpPr>
        <dsp:cNvPr id="0" name=""/>
        <dsp:cNvSpPr/>
      </dsp:nvSpPr>
      <dsp:spPr>
        <a:xfrm>
          <a:off x="7393" y="607179"/>
          <a:ext cx="3162895" cy="74210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GB" sz="1600" kern="1200">
              <a:latin typeface="Calibri Light" panose="020F0302020204030204"/>
            </a:rPr>
            <a:t> Shadow Year </a:t>
          </a:r>
          <a:endParaRPr lang="en-GB" sz="1600" kern="1200"/>
        </a:p>
      </dsp:txBody>
      <dsp:txXfrm>
        <a:off x="43620" y="643406"/>
        <a:ext cx="3090441" cy="669654"/>
      </dsp:txXfrm>
    </dsp:sp>
    <dsp:sp modelId="{E15F704B-D205-4DCA-8088-4973E1046F9B}">
      <dsp:nvSpPr>
        <dsp:cNvPr id="0" name=""/>
        <dsp:cNvSpPr/>
      </dsp:nvSpPr>
      <dsp:spPr>
        <a:xfrm>
          <a:off x="1588841" y="1349288"/>
          <a:ext cx="0" cy="82698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DD58EC4-17DF-4D7F-98CD-60AA3F24C488}">
      <dsp:nvSpPr>
        <dsp:cNvPr id="0" name=""/>
        <dsp:cNvSpPr/>
      </dsp:nvSpPr>
      <dsp:spPr>
        <a:xfrm>
          <a:off x="2031646" y="1523390"/>
          <a:ext cx="2783347"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GB" sz="1900" b="1" kern="1200">
              <a:latin typeface="Calibri Light" panose="020F0302020204030204"/>
            </a:rPr>
            <a:t> April 2016</a:t>
          </a:r>
          <a:endParaRPr lang="en-GB" sz="1900" b="1" kern="1200"/>
        </a:p>
      </dsp:txBody>
      <dsp:txXfrm>
        <a:off x="2031646" y="1523390"/>
        <a:ext cx="2783347" cy="491837"/>
      </dsp:txXfrm>
    </dsp:sp>
    <dsp:sp modelId="{DE3F7762-877D-4428-B557-4702065F8F41}">
      <dsp:nvSpPr>
        <dsp:cNvPr id="0" name=""/>
        <dsp:cNvSpPr/>
      </dsp:nvSpPr>
      <dsp:spPr>
        <a:xfrm>
          <a:off x="1556197" y="2143627"/>
          <a:ext cx="65288" cy="6528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643482-A1A9-4138-A94C-D3DE7AF9EF4F}">
      <dsp:nvSpPr>
        <dsp:cNvPr id="0" name=""/>
        <dsp:cNvSpPr/>
      </dsp:nvSpPr>
      <dsp:spPr>
        <a:xfrm>
          <a:off x="1841873" y="3003255"/>
          <a:ext cx="3162895" cy="74210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GB" sz="1600" b="0" kern="1200">
              <a:latin typeface="Calibri Light" panose="020F0302020204030204"/>
            </a:rPr>
            <a:t>ACHSCP IJB Established </a:t>
          </a:r>
          <a:endParaRPr lang="en-GB" sz="1600" b="0" kern="1200"/>
        </a:p>
      </dsp:txBody>
      <dsp:txXfrm>
        <a:off x="1878100" y="3039482"/>
        <a:ext cx="3090441" cy="669654"/>
      </dsp:txXfrm>
    </dsp:sp>
    <dsp:sp modelId="{A392AFD9-98E7-4AA2-BCE2-F7C54047A72E}">
      <dsp:nvSpPr>
        <dsp:cNvPr id="0" name=""/>
        <dsp:cNvSpPr/>
      </dsp:nvSpPr>
      <dsp:spPr>
        <a:xfrm>
          <a:off x="3423320" y="2176271"/>
          <a:ext cx="0" cy="82698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2228A7F-524E-42EF-8848-EF887816AB71}">
      <dsp:nvSpPr>
        <dsp:cNvPr id="0" name=""/>
        <dsp:cNvSpPr/>
      </dsp:nvSpPr>
      <dsp:spPr>
        <a:xfrm>
          <a:off x="3866126" y="2337316"/>
          <a:ext cx="2783347"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GB" sz="1900" b="1" kern="1200">
              <a:latin typeface="Calibri Light" panose="020F0302020204030204"/>
            </a:rPr>
            <a:t> 2016- 2019</a:t>
          </a:r>
          <a:endParaRPr lang="en-GB" sz="1900" b="1" kern="1200"/>
        </a:p>
      </dsp:txBody>
      <dsp:txXfrm>
        <a:off x="3866126" y="2337316"/>
        <a:ext cx="2783347" cy="491837"/>
      </dsp:txXfrm>
    </dsp:sp>
    <dsp:sp modelId="{1A073CD1-8B05-4844-85C0-F02D87DA5C17}">
      <dsp:nvSpPr>
        <dsp:cNvPr id="0" name=""/>
        <dsp:cNvSpPr/>
      </dsp:nvSpPr>
      <dsp:spPr>
        <a:xfrm>
          <a:off x="3390676" y="2143627"/>
          <a:ext cx="65288" cy="6528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324944-8A52-47B9-98EC-98CDAFDDF61C}">
      <dsp:nvSpPr>
        <dsp:cNvPr id="0" name=""/>
        <dsp:cNvSpPr/>
      </dsp:nvSpPr>
      <dsp:spPr>
        <a:xfrm>
          <a:off x="3676352" y="607179"/>
          <a:ext cx="3162895" cy="74210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rtl="0">
            <a:lnSpc>
              <a:spcPct val="90000"/>
            </a:lnSpc>
            <a:spcBef>
              <a:spcPct val="0"/>
            </a:spcBef>
            <a:spcAft>
              <a:spcPct val="35000"/>
            </a:spcAft>
            <a:buNone/>
          </a:pPr>
          <a:r>
            <a:rPr lang="en-GB" sz="1600" b="0" kern="1200">
              <a:latin typeface="Calibri Light" panose="020F0302020204030204"/>
            </a:rPr>
            <a:t>Early ambitions &amp; achievements </a:t>
          </a:r>
          <a:endParaRPr lang="en-GB" sz="1600" b="0" kern="1200"/>
        </a:p>
      </dsp:txBody>
      <dsp:txXfrm>
        <a:off x="3712579" y="643406"/>
        <a:ext cx="3090441" cy="669654"/>
      </dsp:txXfrm>
    </dsp:sp>
    <dsp:sp modelId="{685D80DA-FD9A-46BD-A535-4431F6A49A65}">
      <dsp:nvSpPr>
        <dsp:cNvPr id="0" name=""/>
        <dsp:cNvSpPr/>
      </dsp:nvSpPr>
      <dsp:spPr>
        <a:xfrm>
          <a:off x="5257800" y="1349288"/>
          <a:ext cx="0" cy="82698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4060195-AD62-4AF7-9703-4E88E273EB3E}">
      <dsp:nvSpPr>
        <dsp:cNvPr id="0" name=""/>
        <dsp:cNvSpPr/>
      </dsp:nvSpPr>
      <dsp:spPr>
        <a:xfrm>
          <a:off x="5700605" y="1523390"/>
          <a:ext cx="2783347"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GB" sz="1900" b="0" kern="1200">
              <a:latin typeface="Calibri Light" panose="020F0302020204030204"/>
            </a:rPr>
            <a:t>2020 – 2022</a:t>
          </a:r>
        </a:p>
      </dsp:txBody>
      <dsp:txXfrm>
        <a:off x="5700605" y="1523390"/>
        <a:ext cx="2783347" cy="491837"/>
      </dsp:txXfrm>
    </dsp:sp>
    <dsp:sp modelId="{128173B3-86EF-46B4-A525-6BEACAC2439A}">
      <dsp:nvSpPr>
        <dsp:cNvPr id="0" name=""/>
        <dsp:cNvSpPr/>
      </dsp:nvSpPr>
      <dsp:spPr>
        <a:xfrm>
          <a:off x="5225155" y="2143627"/>
          <a:ext cx="65288" cy="6528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C55333-F05A-499D-8A7D-97378F8F7BCD}">
      <dsp:nvSpPr>
        <dsp:cNvPr id="0" name=""/>
        <dsp:cNvSpPr/>
      </dsp:nvSpPr>
      <dsp:spPr>
        <a:xfrm>
          <a:off x="5510831" y="3003255"/>
          <a:ext cx="3162895" cy="74210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rtl="0">
            <a:lnSpc>
              <a:spcPct val="90000"/>
            </a:lnSpc>
            <a:spcBef>
              <a:spcPct val="0"/>
            </a:spcBef>
            <a:spcAft>
              <a:spcPct val="35000"/>
            </a:spcAft>
            <a:buNone/>
          </a:pPr>
          <a:r>
            <a:rPr lang="en-GB" sz="1600" b="0" kern="1200">
              <a:latin typeface="Calibri Light" panose="020F0302020204030204"/>
            </a:rPr>
            <a:t>Reflect, refresh and COVID</a:t>
          </a:r>
          <a:endParaRPr lang="en-GB" sz="1600" b="0" kern="1200"/>
        </a:p>
      </dsp:txBody>
      <dsp:txXfrm>
        <a:off x="5547058" y="3039482"/>
        <a:ext cx="3090441" cy="669654"/>
      </dsp:txXfrm>
    </dsp:sp>
    <dsp:sp modelId="{5122ECFD-BB8C-4785-99AD-87C0B108BCC9}">
      <dsp:nvSpPr>
        <dsp:cNvPr id="0" name=""/>
        <dsp:cNvSpPr/>
      </dsp:nvSpPr>
      <dsp:spPr>
        <a:xfrm>
          <a:off x="7092279" y="2176271"/>
          <a:ext cx="0" cy="82698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FF34C75-D43D-45E8-AECB-4C2EBD49FA1F}">
      <dsp:nvSpPr>
        <dsp:cNvPr id="0" name=""/>
        <dsp:cNvSpPr/>
      </dsp:nvSpPr>
      <dsp:spPr>
        <a:xfrm>
          <a:off x="7535084" y="2337316"/>
          <a:ext cx="2783347" cy="49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GB" sz="1900" b="0" kern="1200">
              <a:latin typeface="Calibri Light" panose="020F0302020204030204"/>
            </a:rPr>
            <a:t>2022-2025</a:t>
          </a:r>
        </a:p>
      </dsp:txBody>
      <dsp:txXfrm>
        <a:off x="7535084" y="2337316"/>
        <a:ext cx="2783347" cy="491837"/>
      </dsp:txXfrm>
    </dsp:sp>
    <dsp:sp modelId="{BA77D83B-4A01-489D-BEDA-E29785837251}">
      <dsp:nvSpPr>
        <dsp:cNvPr id="0" name=""/>
        <dsp:cNvSpPr/>
      </dsp:nvSpPr>
      <dsp:spPr>
        <a:xfrm>
          <a:off x="7059635" y="2143627"/>
          <a:ext cx="65288" cy="6528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04F424-169F-4741-B6DB-EFA864555192}">
      <dsp:nvSpPr>
        <dsp:cNvPr id="0" name=""/>
        <dsp:cNvSpPr/>
      </dsp:nvSpPr>
      <dsp:spPr>
        <a:xfrm>
          <a:off x="7345310" y="607179"/>
          <a:ext cx="3162895" cy="74210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rtl="0">
            <a:lnSpc>
              <a:spcPct val="90000"/>
            </a:lnSpc>
            <a:spcBef>
              <a:spcPct val="0"/>
            </a:spcBef>
            <a:spcAft>
              <a:spcPct val="35000"/>
            </a:spcAft>
            <a:buNone/>
          </a:pPr>
          <a:r>
            <a:rPr lang="en-GB" sz="1600" b="0" kern="1200">
              <a:latin typeface="Calibri Light" panose="020F0302020204030204"/>
            </a:rPr>
            <a:t> Building on integration </a:t>
          </a:r>
        </a:p>
      </dsp:txBody>
      <dsp:txXfrm>
        <a:off x="7381537" y="643406"/>
        <a:ext cx="3090441" cy="669654"/>
      </dsp:txXfrm>
    </dsp:sp>
    <dsp:sp modelId="{A3D6007D-D3A6-43CC-ABB0-C64EAA01FC67}">
      <dsp:nvSpPr>
        <dsp:cNvPr id="0" name=""/>
        <dsp:cNvSpPr/>
      </dsp:nvSpPr>
      <dsp:spPr>
        <a:xfrm>
          <a:off x="8926758" y="1349288"/>
          <a:ext cx="0" cy="82698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EFDCF02-D137-43E8-8770-6FAE583DC96A}">
      <dsp:nvSpPr>
        <dsp:cNvPr id="0" name=""/>
        <dsp:cNvSpPr/>
      </dsp:nvSpPr>
      <dsp:spPr>
        <a:xfrm>
          <a:off x="8894114" y="2143627"/>
          <a:ext cx="65288" cy="6528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472DE6-E18C-41B5-AA40-332C2C8FB58F}">
      <dsp:nvSpPr>
        <dsp:cNvPr id="0" name=""/>
        <dsp:cNvSpPr/>
      </dsp:nvSpPr>
      <dsp:spPr>
        <a:xfrm>
          <a:off x="523659" y="2303"/>
          <a:ext cx="847089" cy="84708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665BAD-5C55-4A03-B9AF-3B88FFE3E851}">
      <dsp:nvSpPr>
        <dsp:cNvPr id="0" name=""/>
        <dsp:cNvSpPr/>
      </dsp:nvSpPr>
      <dsp:spPr>
        <a:xfrm>
          <a:off x="704186" y="182831"/>
          <a:ext cx="486035" cy="4860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6A0BEB-5E0C-4A84-A14A-A475D101DA89}">
      <dsp:nvSpPr>
        <dsp:cNvPr id="0" name=""/>
        <dsp:cNvSpPr/>
      </dsp:nvSpPr>
      <dsp:spPr>
        <a:xfrm>
          <a:off x="252868" y="1113241"/>
          <a:ext cx="1388671" cy="55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Set the culture of the organisation </a:t>
          </a:r>
          <a:endParaRPr lang="en-US" sz="1100" kern="1200"/>
        </a:p>
      </dsp:txBody>
      <dsp:txXfrm>
        <a:off x="252868" y="1113241"/>
        <a:ext cx="1388671" cy="555468"/>
      </dsp:txXfrm>
    </dsp:sp>
    <dsp:sp modelId="{D16AEB7D-2E76-4440-9D12-01A366E22057}">
      <dsp:nvSpPr>
        <dsp:cNvPr id="0" name=""/>
        <dsp:cNvSpPr/>
      </dsp:nvSpPr>
      <dsp:spPr>
        <a:xfrm>
          <a:off x="2155348" y="2303"/>
          <a:ext cx="847089" cy="84708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F9882E-E645-468E-A3D7-4A2D13372585}">
      <dsp:nvSpPr>
        <dsp:cNvPr id="0" name=""/>
        <dsp:cNvSpPr/>
      </dsp:nvSpPr>
      <dsp:spPr>
        <a:xfrm>
          <a:off x="2335875" y="182831"/>
          <a:ext cx="486035" cy="4860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3E0168-A492-46FA-A108-06EC442A473D}">
      <dsp:nvSpPr>
        <dsp:cNvPr id="0" name=""/>
        <dsp:cNvSpPr/>
      </dsp:nvSpPr>
      <dsp:spPr>
        <a:xfrm>
          <a:off x="1884557" y="1113241"/>
          <a:ext cx="1388671" cy="55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Investment in organisational development </a:t>
          </a:r>
          <a:endParaRPr lang="en-US" sz="1100" kern="1200"/>
        </a:p>
      </dsp:txBody>
      <dsp:txXfrm>
        <a:off x="1884557" y="1113241"/>
        <a:ext cx="1388671" cy="555468"/>
      </dsp:txXfrm>
    </dsp:sp>
    <dsp:sp modelId="{5E960E51-4B34-4F98-BF1B-0A1FA9F62044}">
      <dsp:nvSpPr>
        <dsp:cNvPr id="0" name=""/>
        <dsp:cNvSpPr/>
      </dsp:nvSpPr>
      <dsp:spPr>
        <a:xfrm>
          <a:off x="3787038" y="2303"/>
          <a:ext cx="847089" cy="84708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6D1677-9FD6-4462-BB3A-7CC10F26CE72}">
      <dsp:nvSpPr>
        <dsp:cNvPr id="0" name=""/>
        <dsp:cNvSpPr/>
      </dsp:nvSpPr>
      <dsp:spPr>
        <a:xfrm>
          <a:off x="3967565" y="182831"/>
          <a:ext cx="486035" cy="4860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B37B96-6951-4936-ABDC-2FF8E6FD5351}">
      <dsp:nvSpPr>
        <dsp:cNvPr id="0" name=""/>
        <dsp:cNvSpPr/>
      </dsp:nvSpPr>
      <dsp:spPr>
        <a:xfrm>
          <a:off x="3516247" y="1113241"/>
          <a:ext cx="1388671" cy="55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Strategic commissioning </a:t>
          </a:r>
          <a:endParaRPr lang="en-US" sz="1100" kern="1200"/>
        </a:p>
      </dsp:txBody>
      <dsp:txXfrm>
        <a:off x="3516247" y="1113241"/>
        <a:ext cx="1388671" cy="555468"/>
      </dsp:txXfrm>
    </dsp:sp>
    <dsp:sp modelId="{A9E4B2BE-06D8-4ECA-BBD4-2D397E9281B9}">
      <dsp:nvSpPr>
        <dsp:cNvPr id="0" name=""/>
        <dsp:cNvSpPr/>
      </dsp:nvSpPr>
      <dsp:spPr>
        <a:xfrm>
          <a:off x="523659" y="2015877"/>
          <a:ext cx="847089" cy="84708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53E50D-3647-40F5-A862-3AFA5EC69D01}">
      <dsp:nvSpPr>
        <dsp:cNvPr id="0" name=""/>
        <dsp:cNvSpPr/>
      </dsp:nvSpPr>
      <dsp:spPr>
        <a:xfrm>
          <a:off x="704186" y="2196405"/>
          <a:ext cx="486035" cy="4860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896BE8-7FB6-4A0C-AC25-92FD98F85E5F}">
      <dsp:nvSpPr>
        <dsp:cNvPr id="0" name=""/>
        <dsp:cNvSpPr/>
      </dsp:nvSpPr>
      <dsp:spPr>
        <a:xfrm>
          <a:off x="252868" y="3126815"/>
          <a:ext cx="1388671" cy="55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IT, infrastructure, data sharing </a:t>
          </a:r>
          <a:endParaRPr lang="en-US" sz="1100" kern="1200"/>
        </a:p>
      </dsp:txBody>
      <dsp:txXfrm>
        <a:off x="252868" y="3126815"/>
        <a:ext cx="1388671" cy="555468"/>
      </dsp:txXfrm>
    </dsp:sp>
    <dsp:sp modelId="{15000CA6-4D72-44B6-A465-C3BB01B9A3BC}">
      <dsp:nvSpPr>
        <dsp:cNvPr id="0" name=""/>
        <dsp:cNvSpPr/>
      </dsp:nvSpPr>
      <dsp:spPr>
        <a:xfrm>
          <a:off x="2155348" y="2015877"/>
          <a:ext cx="847089" cy="84708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5ECD78-FA51-47BC-A9BB-0AC06C1E71AC}">
      <dsp:nvSpPr>
        <dsp:cNvPr id="0" name=""/>
        <dsp:cNvSpPr/>
      </dsp:nvSpPr>
      <dsp:spPr>
        <a:xfrm>
          <a:off x="2335875" y="2196405"/>
          <a:ext cx="486035" cy="4860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B3A617-D541-4B20-B2F2-105B1F9E4BEA}">
      <dsp:nvSpPr>
        <dsp:cNvPr id="0" name=""/>
        <dsp:cNvSpPr/>
      </dsp:nvSpPr>
      <dsp:spPr>
        <a:xfrm>
          <a:off x="1884557" y="3126815"/>
          <a:ext cx="1388671" cy="55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Building community capacity </a:t>
          </a:r>
          <a:endParaRPr lang="en-US" sz="1100" kern="1200"/>
        </a:p>
      </dsp:txBody>
      <dsp:txXfrm>
        <a:off x="1884557" y="3126815"/>
        <a:ext cx="1388671" cy="555468"/>
      </dsp:txXfrm>
    </dsp:sp>
    <dsp:sp modelId="{A65C92C1-E897-47AE-9E25-300945D0E279}">
      <dsp:nvSpPr>
        <dsp:cNvPr id="0" name=""/>
        <dsp:cNvSpPr/>
      </dsp:nvSpPr>
      <dsp:spPr>
        <a:xfrm>
          <a:off x="3787038" y="2015877"/>
          <a:ext cx="847089" cy="84708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72B789-48A5-4DC4-8698-7828C28506C4}">
      <dsp:nvSpPr>
        <dsp:cNvPr id="0" name=""/>
        <dsp:cNvSpPr/>
      </dsp:nvSpPr>
      <dsp:spPr>
        <a:xfrm>
          <a:off x="3967565" y="2196405"/>
          <a:ext cx="486035" cy="48603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9D76C5-F374-4B97-B2E7-5815A4206101}">
      <dsp:nvSpPr>
        <dsp:cNvPr id="0" name=""/>
        <dsp:cNvSpPr/>
      </dsp:nvSpPr>
      <dsp:spPr>
        <a:xfrm>
          <a:off x="3516247" y="3126815"/>
          <a:ext cx="1388671" cy="55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latin typeface="Calibri Light" panose="020F0302020204030204"/>
            </a:rPr>
            <a:t>Localities </a:t>
          </a:r>
        </a:p>
      </dsp:txBody>
      <dsp:txXfrm>
        <a:off x="3516247" y="3126815"/>
        <a:ext cx="1388671" cy="5554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9D6CA-573B-4B3B-B84E-CE0D6A8BF7B1}">
      <dsp:nvSpPr>
        <dsp:cNvPr id="0" name=""/>
        <dsp:cNvSpPr/>
      </dsp:nvSpPr>
      <dsp:spPr>
        <a:xfrm>
          <a:off x="582645" y="1178"/>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Joint work with COs- Home First across Grampian </a:t>
          </a:r>
        </a:p>
      </dsp:txBody>
      <dsp:txXfrm>
        <a:off x="582645" y="1178"/>
        <a:ext cx="2174490" cy="1304694"/>
      </dsp:txXfrm>
    </dsp:sp>
    <dsp:sp modelId="{3B012F0F-D944-4487-B30B-1E5027E37D24}">
      <dsp:nvSpPr>
        <dsp:cNvPr id="0" name=""/>
        <dsp:cNvSpPr/>
      </dsp:nvSpPr>
      <dsp:spPr>
        <a:xfrm>
          <a:off x="2974584" y="1178"/>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Frailty Pathway redesign- resource transfer from NHS to HSCPs </a:t>
          </a:r>
        </a:p>
      </dsp:txBody>
      <dsp:txXfrm>
        <a:off x="2974584" y="1178"/>
        <a:ext cx="2174490" cy="1304694"/>
      </dsp:txXfrm>
    </dsp:sp>
    <dsp:sp modelId="{0F825E6B-EF60-4F9B-9717-B328D5526B69}">
      <dsp:nvSpPr>
        <dsp:cNvPr id="0" name=""/>
        <dsp:cNvSpPr/>
      </dsp:nvSpPr>
      <dsp:spPr>
        <a:xfrm>
          <a:off x="5366524" y="1178"/>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COVID help line – ACC &amp; ACHSCP</a:t>
          </a:r>
          <a:endParaRPr lang="en-US" sz="2000" kern="1200"/>
        </a:p>
      </dsp:txBody>
      <dsp:txXfrm>
        <a:off x="5366524" y="1178"/>
        <a:ext cx="2174490" cy="1304694"/>
      </dsp:txXfrm>
    </dsp:sp>
    <dsp:sp modelId="{32DC311D-0825-4502-9D11-38844A303333}">
      <dsp:nvSpPr>
        <dsp:cNvPr id="0" name=""/>
        <dsp:cNvSpPr/>
      </dsp:nvSpPr>
      <dsp:spPr>
        <a:xfrm>
          <a:off x="7758464" y="1178"/>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Hospital at Home increased </a:t>
          </a:r>
          <a:endParaRPr lang="en-US" sz="2000" kern="1200"/>
        </a:p>
      </dsp:txBody>
      <dsp:txXfrm>
        <a:off x="7758464" y="1178"/>
        <a:ext cx="2174490" cy="1304694"/>
      </dsp:txXfrm>
    </dsp:sp>
    <dsp:sp modelId="{7D8EF4E5-F9C7-49DA-A878-91C0754A10DE}">
      <dsp:nvSpPr>
        <dsp:cNvPr id="0" name=""/>
        <dsp:cNvSpPr/>
      </dsp:nvSpPr>
      <dsp:spPr>
        <a:xfrm>
          <a:off x="582645" y="1523321"/>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Vaccinations</a:t>
          </a:r>
          <a:endParaRPr lang="en-US" sz="2000" kern="1200"/>
        </a:p>
      </dsp:txBody>
      <dsp:txXfrm>
        <a:off x="582645" y="1523321"/>
        <a:ext cx="2174490" cy="1304694"/>
      </dsp:txXfrm>
    </dsp:sp>
    <dsp:sp modelId="{EE126DE7-CFB9-48BD-81DB-B149BA69D85F}">
      <dsp:nvSpPr>
        <dsp:cNvPr id="0" name=""/>
        <dsp:cNvSpPr/>
      </dsp:nvSpPr>
      <dsp:spPr>
        <a:xfrm>
          <a:off x="2974584" y="1523321"/>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Commenced new care at home model- GCC born </a:t>
          </a:r>
        </a:p>
      </dsp:txBody>
      <dsp:txXfrm>
        <a:off x="2974584" y="1523321"/>
        <a:ext cx="2174490" cy="1304694"/>
      </dsp:txXfrm>
    </dsp:sp>
    <dsp:sp modelId="{5CD9F1B3-38A7-4537-8825-B11F004EF7B2}">
      <dsp:nvSpPr>
        <dsp:cNvPr id="0" name=""/>
        <dsp:cNvSpPr/>
      </dsp:nvSpPr>
      <dsp:spPr>
        <a:xfrm>
          <a:off x="5366524" y="1523321"/>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Interim care </a:t>
          </a:r>
          <a:r>
            <a:rPr lang="en-GB" sz="2000" kern="1200">
              <a:latin typeface="Calibri Light" panose="020F0302020204030204"/>
            </a:rPr>
            <a:t>expanded</a:t>
          </a:r>
          <a:r>
            <a:rPr lang="en-GB" sz="2000" kern="1200"/>
            <a:t> </a:t>
          </a:r>
          <a:endParaRPr lang="en-US" sz="2000" kern="1200"/>
        </a:p>
      </dsp:txBody>
      <dsp:txXfrm>
        <a:off x="5366524" y="1523321"/>
        <a:ext cx="2174490" cy="1304694"/>
      </dsp:txXfrm>
    </dsp:sp>
    <dsp:sp modelId="{1BEB1F0B-C50A-40E7-990E-522ED671105B}">
      <dsp:nvSpPr>
        <dsp:cNvPr id="0" name=""/>
        <dsp:cNvSpPr/>
      </dsp:nvSpPr>
      <dsp:spPr>
        <a:xfrm>
          <a:off x="7758464" y="1523321"/>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Sheltered housing expanded </a:t>
          </a:r>
          <a:endParaRPr lang="en-US" sz="2000" kern="1200"/>
        </a:p>
      </dsp:txBody>
      <dsp:txXfrm>
        <a:off x="7758464" y="1523321"/>
        <a:ext cx="2174490" cy="1304694"/>
      </dsp:txXfrm>
    </dsp:sp>
    <dsp:sp modelId="{B185F247-C4EC-4076-A3A6-3C33933E0B5E}">
      <dsp:nvSpPr>
        <dsp:cNvPr id="0" name=""/>
        <dsp:cNvSpPr/>
      </dsp:nvSpPr>
      <dsp:spPr>
        <a:xfrm>
          <a:off x="1778615" y="3045465"/>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latin typeface="Calibri Light" panose="020F0302020204030204"/>
            </a:rPr>
            <a:t>Improved</a:t>
          </a:r>
          <a:r>
            <a:rPr lang="en-GB" sz="2000" kern="1200"/>
            <a:t> delayed discharges </a:t>
          </a:r>
          <a:endParaRPr lang="en-US" sz="2000" kern="1200"/>
        </a:p>
      </dsp:txBody>
      <dsp:txXfrm>
        <a:off x="1778615" y="3045465"/>
        <a:ext cx="2174490" cy="1304694"/>
      </dsp:txXfrm>
    </dsp:sp>
    <dsp:sp modelId="{E7A9E503-F6BC-4BFE-A63A-5C7D28F2B747}">
      <dsp:nvSpPr>
        <dsp:cNvPr id="0" name=""/>
        <dsp:cNvSpPr/>
      </dsp:nvSpPr>
      <dsp:spPr>
        <a:xfrm>
          <a:off x="4170554" y="3045465"/>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MHLD in patient services- hosted </a:t>
          </a:r>
          <a:endParaRPr lang="en-US" sz="2000" kern="1200"/>
        </a:p>
      </dsp:txBody>
      <dsp:txXfrm>
        <a:off x="4170554" y="3045465"/>
        <a:ext cx="2174490" cy="1304694"/>
      </dsp:txXfrm>
    </dsp:sp>
    <dsp:sp modelId="{B4529484-7ABE-4C0D-9D4E-A6F1F1DBA3EA}">
      <dsp:nvSpPr>
        <dsp:cNvPr id="0" name=""/>
        <dsp:cNvSpPr/>
      </dsp:nvSpPr>
      <dsp:spPr>
        <a:xfrm>
          <a:off x="6562494" y="3045465"/>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Portfolios </a:t>
          </a:r>
        </a:p>
      </dsp:txBody>
      <dsp:txXfrm>
        <a:off x="6562494" y="3045465"/>
        <a:ext cx="2174490" cy="13046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6073F-F53C-436C-8A56-2A582DA51593}">
      <dsp:nvSpPr>
        <dsp:cNvPr id="0" name=""/>
        <dsp:cNvSpPr/>
      </dsp:nvSpPr>
      <dsp:spPr>
        <a:xfrm>
          <a:off x="0" y="0"/>
          <a:ext cx="525780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CA5F37-E361-4470-9BF7-4C929971B03A}">
      <dsp:nvSpPr>
        <dsp:cNvPr id="0" name=""/>
        <dsp:cNvSpPr/>
      </dsp:nvSpPr>
      <dsp:spPr>
        <a:xfrm>
          <a:off x="0" y="0"/>
          <a:ext cx="5257801" cy="678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Northeast Alliance </a:t>
          </a:r>
          <a:endParaRPr lang="en-US" sz="2100" kern="1200"/>
        </a:p>
      </dsp:txBody>
      <dsp:txXfrm>
        <a:off x="0" y="0"/>
        <a:ext cx="5257801" cy="678921"/>
      </dsp:txXfrm>
    </dsp:sp>
    <dsp:sp modelId="{8CEDD518-C43A-4B6A-852D-7C7493F15C88}">
      <dsp:nvSpPr>
        <dsp:cNvPr id="0" name=""/>
        <dsp:cNvSpPr/>
      </dsp:nvSpPr>
      <dsp:spPr>
        <a:xfrm>
          <a:off x="0" y="678921"/>
          <a:ext cx="525780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2976FD-AEB7-4EA9-B448-DC9595F8EDE9}">
      <dsp:nvSpPr>
        <dsp:cNvPr id="0" name=""/>
        <dsp:cNvSpPr/>
      </dsp:nvSpPr>
      <dsp:spPr>
        <a:xfrm>
          <a:off x="0" y="678921"/>
          <a:ext cx="5257801" cy="678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Northeast Chairs &amp; Vice Chairs group </a:t>
          </a:r>
          <a:endParaRPr lang="en-US" sz="2100" kern="1200"/>
        </a:p>
      </dsp:txBody>
      <dsp:txXfrm>
        <a:off x="0" y="678921"/>
        <a:ext cx="5257801" cy="678921"/>
      </dsp:txXfrm>
    </dsp:sp>
    <dsp:sp modelId="{D97356C1-D6FB-420A-BC93-3E5884DE2F0B}">
      <dsp:nvSpPr>
        <dsp:cNvPr id="0" name=""/>
        <dsp:cNvSpPr/>
      </dsp:nvSpPr>
      <dsp:spPr>
        <a:xfrm>
          <a:off x="0" y="1357843"/>
          <a:ext cx="525780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E89B98-2268-4E75-AD9B-A64708ACDCBF}">
      <dsp:nvSpPr>
        <dsp:cNvPr id="0" name=""/>
        <dsp:cNvSpPr/>
      </dsp:nvSpPr>
      <dsp:spPr>
        <a:xfrm>
          <a:off x="0" y="1357843"/>
          <a:ext cx="5257801" cy="678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Primary Care </a:t>
          </a:r>
          <a:endParaRPr lang="en-US" sz="2100" kern="1200"/>
        </a:p>
      </dsp:txBody>
      <dsp:txXfrm>
        <a:off x="0" y="1357843"/>
        <a:ext cx="5257801" cy="678921"/>
      </dsp:txXfrm>
    </dsp:sp>
    <dsp:sp modelId="{C8F42B86-D784-44F0-B150-E3F7FF6F165E}">
      <dsp:nvSpPr>
        <dsp:cNvPr id="0" name=""/>
        <dsp:cNvSpPr/>
      </dsp:nvSpPr>
      <dsp:spPr>
        <a:xfrm>
          <a:off x="0" y="2036765"/>
          <a:ext cx="525780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F42D3F-275E-4BA0-90A6-8547929883E2}">
      <dsp:nvSpPr>
        <dsp:cNvPr id="0" name=""/>
        <dsp:cNvSpPr/>
      </dsp:nvSpPr>
      <dsp:spPr>
        <a:xfrm>
          <a:off x="0" y="2036765"/>
          <a:ext cx="5257801" cy="678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MHLD</a:t>
          </a:r>
          <a:endParaRPr lang="en-US" sz="2100" kern="1200"/>
        </a:p>
      </dsp:txBody>
      <dsp:txXfrm>
        <a:off x="0" y="2036765"/>
        <a:ext cx="5257801" cy="678921"/>
      </dsp:txXfrm>
    </dsp:sp>
    <dsp:sp modelId="{A2E0E248-3685-406C-8B8D-E1AA77AFB749}">
      <dsp:nvSpPr>
        <dsp:cNvPr id="0" name=""/>
        <dsp:cNvSpPr/>
      </dsp:nvSpPr>
      <dsp:spPr>
        <a:xfrm>
          <a:off x="0" y="2715687"/>
          <a:ext cx="525780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CDA879-2C3F-46A4-911C-158F2D761DAD}">
      <dsp:nvSpPr>
        <dsp:cNvPr id="0" name=""/>
        <dsp:cNvSpPr/>
      </dsp:nvSpPr>
      <dsp:spPr>
        <a:xfrm>
          <a:off x="0" y="2715687"/>
          <a:ext cx="5257801" cy="678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Delayed discharges- next step frailty pathway </a:t>
          </a:r>
          <a:endParaRPr lang="en-US" sz="2100" kern="1200"/>
        </a:p>
      </dsp:txBody>
      <dsp:txXfrm>
        <a:off x="0" y="2715687"/>
        <a:ext cx="5257801" cy="678921"/>
      </dsp:txXfrm>
    </dsp:sp>
    <dsp:sp modelId="{B41EC774-F4F4-4DD0-B8D1-2352F5F7B0EB}">
      <dsp:nvSpPr>
        <dsp:cNvPr id="0" name=""/>
        <dsp:cNvSpPr/>
      </dsp:nvSpPr>
      <dsp:spPr>
        <a:xfrm>
          <a:off x="0" y="3394609"/>
          <a:ext cx="525780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87C85A-458D-4797-91D6-2F3C19F8CD0C}">
      <dsp:nvSpPr>
        <dsp:cNvPr id="0" name=""/>
        <dsp:cNvSpPr/>
      </dsp:nvSpPr>
      <dsp:spPr>
        <a:xfrm>
          <a:off x="0" y="3394609"/>
          <a:ext cx="5257801" cy="678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Digital agenda </a:t>
          </a:r>
          <a:endParaRPr lang="en-US" sz="2100" kern="1200"/>
        </a:p>
      </dsp:txBody>
      <dsp:txXfrm>
        <a:off x="0" y="3394609"/>
        <a:ext cx="5257801" cy="678921"/>
      </dsp:txXfrm>
    </dsp:sp>
    <dsp:sp modelId="{3FD54BA0-013E-44D1-8B92-07B2858D7E53}">
      <dsp:nvSpPr>
        <dsp:cNvPr id="0" name=""/>
        <dsp:cNvSpPr/>
      </dsp:nvSpPr>
      <dsp:spPr>
        <a:xfrm>
          <a:off x="0" y="4073531"/>
          <a:ext cx="525780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A81E2F-C560-4780-8EC2-52DE5154C4D6}">
      <dsp:nvSpPr>
        <dsp:cNvPr id="0" name=""/>
        <dsp:cNvSpPr/>
      </dsp:nvSpPr>
      <dsp:spPr>
        <a:xfrm>
          <a:off x="0" y="4073531"/>
          <a:ext cx="5257801" cy="678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Financial position across HSCPs/LAs/NHS </a:t>
          </a:r>
          <a:endParaRPr lang="en-US" sz="2100" kern="1200"/>
        </a:p>
      </dsp:txBody>
      <dsp:txXfrm>
        <a:off x="0" y="4073531"/>
        <a:ext cx="5257801" cy="678921"/>
      </dsp:txXfrm>
    </dsp:sp>
    <dsp:sp modelId="{F631CE92-03F8-4E25-84AB-4915D07D3283}">
      <dsp:nvSpPr>
        <dsp:cNvPr id="0" name=""/>
        <dsp:cNvSpPr/>
      </dsp:nvSpPr>
      <dsp:spPr>
        <a:xfrm>
          <a:off x="0" y="4752453"/>
          <a:ext cx="525780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775B3E-0728-4642-9AA7-54333D42A2C6}">
      <dsp:nvSpPr>
        <dsp:cNvPr id="0" name=""/>
        <dsp:cNvSpPr/>
      </dsp:nvSpPr>
      <dsp:spPr>
        <a:xfrm>
          <a:off x="0" y="4752453"/>
          <a:ext cx="5257801" cy="678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Portfolios </a:t>
          </a:r>
          <a:endParaRPr lang="en-US" sz="2100" kern="1200"/>
        </a:p>
      </dsp:txBody>
      <dsp:txXfrm>
        <a:off x="0" y="4752453"/>
        <a:ext cx="5257801" cy="678921"/>
      </dsp:txXfrm>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EE145B-F29D-4BB3-8100-DFEC8F4075BD}" type="datetimeFigureOut">
              <a:t>5/19/2023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85ABF-74B0-4F5A-9036-B6CDECABC5DE}" type="slidenum">
              <a:t>‹#›</a:t>
            </a:fld>
            <a:endParaRPr lang="en-GB"/>
          </a:p>
        </p:txBody>
      </p:sp>
    </p:spTree>
    <p:extLst>
      <p:ext uri="{BB962C8B-B14F-4D97-AF65-F5344CB8AC3E}">
        <p14:creationId xmlns:p14="http://schemas.microsoft.com/office/powerpoint/2010/main" val="3291692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Welcome </a:t>
            </a:r>
          </a:p>
          <a:p>
            <a:r>
              <a:rPr lang="en-US">
                <a:ea typeface="Calibri"/>
                <a:cs typeface="Calibri"/>
              </a:rPr>
              <a:t>Share the journey that ACHSCP has been on, key achievements and what has been important </a:t>
            </a:r>
          </a:p>
        </p:txBody>
      </p:sp>
      <p:sp>
        <p:nvSpPr>
          <p:cNvPr id="4" name="Slide Number Placeholder 3"/>
          <p:cNvSpPr>
            <a:spLocks noGrp="1"/>
          </p:cNvSpPr>
          <p:nvPr>
            <p:ph type="sldNum" sz="quarter" idx="5"/>
          </p:nvPr>
        </p:nvSpPr>
        <p:spPr/>
        <p:txBody>
          <a:bodyPr/>
          <a:lstStyle/>
          <a:p>
            <a:fld id="{65D85ABF-74B0-4F5A-9036-B6CDECABC5DE}" type="slidenum">
              <a:rPr lang="en-GB"/>
              <a:t>1</a:t>
            </a:fld>
            <a:endParaRPr lang="en-GB"/>
          </a:p>
        </p:txBody>
      </p:sp>
    </p:spTree>
    <p:extLst>
      <p:ext uri="{BB962C8B-B14F-4D97-AF65-F5344CB8AC3E}">
        <p14:creationId xmlns:p14="http://schemas.microsoft.com/office/powerpoint/2010/main" val="1779107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Know the key timelines</a:t>
            </a:r>
          </a:p>
          <a:p>
            <a:r>
              <a:rPr lang="en-US">
                <a:ea typeface="Calibri"/>
                <a:cs typeface="Calibri"/>
              </a:rPr>
              <a:t>This sets out key time lines for our journey </a:t>
            </a:r>
          </a:p>
          <a:p>
            <a:r>
              <a:rPr lang="en-US">
                <a:ea typeface="Calibri"/>
                <a:cs typeface="Calibri"/>
              </a:rPr>
              <a:t>The journey has not been of a single IJB but how working hard at integration by working with partners on a shared focus, common goals and a willingness to the right thing for the City and the wider Grampian system. </a:t>
            </a:r>
          </a:p>
        </p:txBody>
      </p:sp>
      <p:sp>
        <p:nvSpPr>
          <p:cNvPr id="4" name="Slide Number Placeholder 3"/>
          <p:cNvSpPr>
            <a:spLocks noGrp="1"/>
          </p:cNvSpPr>
          <p:nvPr>
            <p:ph type="sldNum" sz="quarter" idx="5"/>
          </p:nvPr>
        </p:nvSpPr>
        <p:spPr/>
        <p:txBody>
          <a:bodyPr/>
          <a:lstStyle/>
          <a:p>
            <a:fld id="{65D85ABF-74B0-4F5A-9036-B6CDECABC5DE}" type="slidenum">
              <a:rPr lang="en-GB"/>
              <a:t>2</a:t>
            </a:fld>
            <a:endParaRPr lang="en-GB"/>
          </a:p>
        </p:txBody>
      </p:sp>
    </p:spTree>
    <p:extLst>
      <p:ext uri="{BB962C8B-B14F-4D97-AF65-F5344CB8AC3E}">
        <p14:creationId xmlns:p14="http://schemas.microsoft.com/office/powerpoint/2010/main" val="1728756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Across Scotland we have had significant learning since the inception of the IJB, the time, resource and commitment (or is that distraction) as each area decided on the model they would use. </a:t>
            </a:r>
          </a:p>
          <a:p>
            <a:r>
              <a:rPr lang="en-US">
                <a:cs typeface="Calibri"/>
              </a:rPr>
              <a:t>Then the complex legislation, the governance arrangements and how that would progress, delegation of services, what was in, what was out, what was the time frame, how would the board be made up, where would they meet, directions and processes to deliver services and then who was accountable, where did the clinical and financial oversight lie, who is responsible who is accountable? Hosted services – how and who decided, on what basis? Geography, fairness, sharing, ease?</a:t>
            </a:r>
          </a:p>
          <a:p>
            <a:r>
              <a:rPr lang="en-US">
                <a:cs typeface="Calibri"/>
              </a:rPr>
              <a:t>Fortunately locally there was a drive and pressure to engage with the Institute of good governance – to gain support, advice and guidance in the infrastructure and design of how partners would 'work' together, and a drive to take the 'political' narrative out of the IJB, with a strong Chair and shared Local executive leadership this laid solid foundations for the journey ahead- but it took time. </a:t>
            </a:r>
          </a:p>
          <a:p>
            <a:endParaRPr lang="en-US">
              <a:cs typeface="Calibri"/>
            </a:endParaRPr>
          </a:p>
          <a:p>
            <a:r>
              <a:rPr lang="en-US">
                <a:cs typeface="Calibri"/>
              </a:rPr>
              <a:t>Bringing together 2 organizations and cultures, the impact on staff- loss  of identify, terms and conditions debates, policies, processes and no infrastructure- so the new body would rely on partner (parent?) organizations for critical support such as IT, HR, payroll, finance, procurement, contracts, legal. one 'organization' merging from two – creating its own space, identify and culture. </a:t>
            </a:r>
          </a:p>
          <a:p>
            <a:endParaRPr lang="en-US">
              <a:cs typeface="Calibri"/>
            </a:endParaRPr>
          </a:p>
          <a:p>
            <a:r>
              <a:rPr lang="en-US">
                <a:cs typeface="Calibri"/>
              </a:rPr>
              <a:t>The political context of both local and national played out and within the organizations - who would gain, who would lose- this was a significant shift in resources, power, control and reltionships. </a:t>
            </a:r>
          </a:p>
          <a:p>
            <a:r>
              <a:rPr lang="en-US">
                <a:cs typeface="Calibri"/>
              </a:rPr>
              <a:t>Within the IJB and HSCP there was team development and investment in how things would be done the IJB way – focused branding,  a desire to identify for staff, other organizations a sense of 'this is who we are'- but what of those left behind, those who thought things were going well and were integrated?. Relationships at all levels were impacted, some positive some negative</a:t>
            </a:r>
          </a:p>
          <a:p>
            <a:endParaRPr lang="en-US">
              <a:cs typeface="Calibri"/>
            </a:endParaRPr>
          </a:p>
          <a:p>
            <a:r>
              <a:rPr lang="en-US">
                <a:cs typeface="Calibri"/>
              </a:rPr>
              <a:t>This all took time, resource, planning, negotiations – during this 2 year period, could it be suggested this distracted and delayed progress?</a:t>
            </a:r>
          </a:p>
          <a:p>
            <a:r>
              <a:rPr lang="en-US">
                <a:cs typeface="Calibri"/>
              </a:rPr>
              <a:t> could we look back and wonder if for 2 years while all the process and governance was sorted- services stood still? What was observed was progress, but was that the tip of the ice-berg, did we understand the real cost?</a:t>
            </a:r>
          </a:p>
          <a:p>
            <a:endParaRPr lang="en-US">
              <a:cs typeface="Calibri"/>
            </a:endParaRPr>
          </a:p>
          <a:p>
            <a:r>
              <a:rPr lang="en-US">
                <a:cs typeface="Calibri"/>
              </a:rPr>
              <a:t>We need to learn and reflect as we move forward with any NCS not to underestimate the capacity, distraction and time it takes for the infrastructure, identity and relationships to progress- all time that services are at risk of standing still, retreating or entrenching back to silo working. </a:t>
            </a:r>
          </a:p>
        </p:txBody>
      </p:sp>
      <p:sp>
        <p:nvSpPr>
          <p:cNvPr id="4" name="Slide Number Placeholder 3"/>
          <p:cNvSpPr>
            <a:spLocks noGrp="1"/>
          </p:cNvSpPr>
          <p:nvPr>
            <p:ph type="sldNum" sz="quarter" idx="5"/>
          </p:nvPr>
        </p:nvSpPr>
        <p:spPr/>
        <p:txBody>
          <a:bodyPr/>
          <a:lstStyle/>
          <a:p>
            <a:fld id="{65D85ABF-74B0-4F5A-9036-B6CDECABC5DE}" type="slidenum">
              <a:t>3</a:t>
            </a:fld>
            <a:endParaRPr lang="en-GB"/>
          </a:p>
        </p:txBody>
      </p:sp>
    </p:spTree>
    <p:extLst>
      <p:ext uri="{BB962C8B-B14F-4D97-AF65-F5344CB8AC3E}">
        <p14:creationId xmlns:p14="http://schemas.microsoft.com/office/powerpoint/2010/main" val="3724648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IJB and HSCPs were the new thing, money, energy and ambition flowed. A real desire to do things differently and bring better outcomes to individuals </a:t>
            </a:r>
          </a:p>
          <a:p>
            <a:r>
              <a:rPr lang="en-US">
                <a:cs typeface="Calibri"/>
              </a:rPr>
              <a:t>Plans were developed, strategic plans, community plans, primary care plans- strategy after strategy about how we would reshape care in the community and integrate Health &amp; Social Care.</a:t>
            </a:r>
          </a:p>
          <a:p>
            <a:r>
              <a:rPr lang="en-US">
                <a:cs typeface="Calibri"/>
              </a:rPr>
              <a:t>Hosted services- accountability and responsibility- how were they decided, are they correct even now when we look at outcomes and not who 'owns/delivers' what? </a:t>
            </a:r>
          </a:p>
          <a:p>
            <a:endParaRPr lang="en-US">
              <a:cs typeface="Calibri"/>
            </a:endParaRPr>
          </a:p>
          <a:p>
            <a:r>
              <a:rPr lang="en-US">
                <a:cs typeface="Calibri"/>
              </a:rPr>
              <a:t>Enthusiasm flowed, but real change? The change was in people working together, forced into a position by legislation because it was not happening at the pace required for the demographic time bomb that was so near </a:t>
            </a:r>
          </a:p>
          <a:p>
            <a:r>
              <a:rPr lang="en-US">
                <a:cs typeface="Calibri"/>
              </a:rPr>
              <a:t>Operational services continued to deliver, but were focused on the future of their structure- where did they fit?</a:t>
            </a:r>
          </a:p>
          <a:p>
            <a:r>
              <a:rPr lang="en-US">
                <a:cs typeface="Calibri"/>
              </a:rPr>
              <a:t>Locality plans were progressed but literally post code dependent on how- and little context of what other partners were already delivering through community initiatives such as Community Planning- duplication emerged  </a:t>
            </a:r>
            <a:endParaRPr lang="en-US"/>
          </a:p>
          <a:p>
            <a:endParaRPr lang="en-US">
              <a:cs typeface="Calibri"/>
            </a:endParaRPr>
          </a:p>
          <a:p>
            <a:r>
              <a:rPr lang="en-US">
                <a:cs typeface="Calibri"/>
              </a:rPr>
              <a:t>Delayed discharges – a SG focus- a local priority – just fix it, here and now – thoughts of the future? Linking strategically with partners to look at data, future demand </a:t>
            </a:r>
            <a:endParaRPr lang="en-US"/>
          </a:p>
          <a:p>
            <a:r>
              <a:rPr lang="en-US">
                <a:cs typeface="Calibri"/>
              </a:rPr>
              <a:t>This period of time from 2014-2018 was essential, it defined the governance, helped organizations' learn to work in the new legislation, brought new ways of thinking and ambition for change. </a:t>
            </a:r>
          </a:p>
          <a:p>
            <a:r>
              <a:rPr lang="en-US">
                <a:cs typeface="Calibri"/>
              </a:rPr>
              <a:t>However, it also brought distraction, a partner set up without understanding how the reliance on infrastructure  would cause difficulties in resource allocation; how when funding restrictions in one partner would impact on others, a sense of fairness and giving monies would and could limit relationships. </a:t>
            </a:r>
          </a:p>
          <a:p>
            <a:endParaRPr lang="en-US">
              <a:cs typeface="Calibri"/>
            </a:endParaRPr>
          </a:p>
          <a:p>
            <a:r>
              <a:rPr lang="en-US">
                <a:cs typeface="Calibri"/>
              </a:rPr>
              <a:t>The legislation was there to allow a real strategic focus – did we get caught up in the delivery and doing ?</a:t>
            </a:r>
          </a:p>
          <a:p>
            <a:r>
              <a:rPr lang="en-US">
                <a:cs typeface="Calibri"/>
              </a:rPr>
              <a:t>Partners handing over services to meet the deadlines and desires nationally - rather than stop and look at what could be collectively achieved through data analysis, legislative license and the scope that the legislation and the new IJB bodies had given?</a:t>
            </a:r>
          </a:p>
          <a:p>
            <a:r>
              <a:rPr lang="en-US">
                <a:cs typeface="Calibri"/>
              </a:rPr>
              <a:t>Did we use the full extent of our new shared powers or work as 3 single systems to understand how the new construct played out? </a:t>
            </a:r>
          </a:p>
        </p:txBody>
      </p:sp>
      <p:sp>
        <p:nvSpPr>
          <p:cNvPr id="4" name="Slide Number Placeholder 3"/>
          <p:cNvSpPr>
            <a:spLocks noGrp="1"/>
          </p:cNvSpPr>
          <p:nvPr>
            <p:ph type="sldNum" sz="quarter" idx="5"/>
          </p:nvPr>
        </p:nvSpPr>
        <p:spPr/>
        <p:txBody>
          <a:bodyPr/>
          <a:lstStyle/>
          <a:p>
            <a:fld id="{65D85ABF-74B0-4F5A-9036-B6CDECABC5DE}" type="slidenum">
              <a:t>4</a:t>
            </a:fld>
            <a:endParaRPr lang="en-GB"/>
          </a:p>
        </p:txBody>
      </p:sp>
    </p:spTree>
    <p:extLst>
      <p:ext uri="{BB962C8B-B14F-4D97-AF65-F5344CB8AC3E}">
        <p14:creationId xmlns:p14="http://schemas.microsoft.com/office/powerpoint/2010/main" val="235980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2018 a change of leadership and a time when the IJB was scoping out the next strategic plan. So opportunity for reflection, and understanding where we were.</a:t>
            </a:r>
          </a:p>
          <a:p>
            <a:r>
              <a:rPr lang="en-US">
                <a:cs typeface="Calibri"/>
              </a:rPr>
              <a:t>The underpinning work of the governance arrangements and attention to detail in this allowed a platform to move forward at pace. </a:t>
            </a:r>
          </a:p>
          <a:p>
            <a:endParaRPr lang="en-US">
              <a:cs typeface="Calibri"/>
            </a:endParaRPr>
          </a:p>
          <a:p>
            <a:r>
              <a:rPr lang="en-US">
                <a:cs typeface="Calibri"/>
              </a:rPr>
              <a:t>The strong narrative at that time was on 'The Partnership', with separate transformation, strategy, business support/finance and operations- no real cohesion between teams or working together for shared vision. The current strategic, transformation and plans had resulted in excess of 157 separate commitments agreed to through IJB process. A desire to do everything had left teams feeling over committed, overwhelmed and with no clear shared direction.</a:t>
            </a:r>
          </a:p>
          <a:p>
            <a:endParaRPr lang="en-US">
              <a:cs typeface="Calibri"/>
            </a:endParaRPr>
          </a:p>
          <a:p>
            <a:r>
              <a:rPr lang="en-US">
                <a:cs typeface="Calibri"/>
              </a:rPr>
              <a:t>By moving to a distributed leadership model, having shared objectives based on the new strategic plan – brought a cohesion. The plan being based on what could be delivered, stopped transformation projects that were not delivering, reset the priorities and had a strong delivery plan in place. </a:t>
            </a:r>
          </a:p>
          <a:p>
            <a:endParaRPr lang="en-US">
              <a:cs typeface="Calibri"/>
            </a:endParaRPr>
          </a:p>
          <a:p>
            <a:r>
              <a:rPr lang="en-US">
                <a:cs typeface="Calibri"/>
              </a:rPr>
              <a:t>We focused on relationships, reset that it was our role as HSCP to be working</a:t>
            </a:r>
            <a:r>
              <a:rPr lang="en-US" b="1">
                <a:cs typeface="Calibri"/>
              </a:rPr>
              <a:t> In </a:t>
            </a:r>
            <a:r>
              <a:rPr lang="en-US">
                <a:cs typeface="Calibri"/>
              </a:rPr>
              <a:t>Partnership- focused on our integration role to work with partners and stakeholders to deliver on out strategic plan; </a:t>
            </a:r>
          </a:p>
          <a:p>
            <a:r>
              <a:rPr lang="en-US">
                <a:cs typeface="Calibri"/>
              </a:rPr>
              <a:t> </a:t>
            </a:r>
          </a:p>
          <a:p>
            <a:r>
              <a:rPr lang="en-US">
                <a:cs typeface="Calibri"/>
              </a:rPr>
              <a:t>We aligned localities with CPP, as we had linked our strategic plan to the LOIP, we started heading in the same direction as our partners. Reducing duplication and improving collaboration. </a:t>
            </a:r>
          </a:p>
          <a:p>
            <a:endParaRPr lang="en-US">
              <a:cs typeface="Calibri"/>
            </a:endParaRPr>
          </a:p>
          <a:p>
            <a:r>
              <a:rPr lang="en-US">
                <a:cs typeface="Calibri"/>
              </a:rPr>
              <a:t>With no in house services we radically altered our care at home model and started to build strong relations with providers. Working with providers to agree what made sense on outcomes for people as well as business, fiscal and demand that we all experienced. </a:t>
            </a:r>
            <a:endParaRPr lang="en-US"/>
          </a:p>
          <a:p>
            <a:r>
              <a:rPr lang="en-US">
                <a:cs typeface="Calibri"/>
              </a:rPr>
              <a:t>Services which had been delegated had been on staff only basis- so we invested in digital, MORSE and using unfilled vacant posts to redesign how teams worked. </a:t>
            </a:r>
          </a:p>
          <a:p>
            <a:r>
              <a:rPr lang="en-US">
                <a:cs typeface="Calibri"/>
              </a:rPr>
              <a:t>We worked hard to make sure we were a good partner and focused on our outcomes and </a:t>
            </a:r>
            <a:r>
              <a:rPr lang="en-US" err="1">
                <a:cs typeface="Calibri"/>
              </a:rPr>
              <a:t>integraion</a:t>
            </a:r>
            <a:r>
              <a:rPr lang="en-US">
                <a:cs typeface="Calibri"/>
              </a:rPr>
              <a:t>. </a:t>
            </a:r>
          </a:p>
        </p:txBody>
      </p:sp>
      <p:sp>
        <p:nvSpPr>
          <p:cNvPr id="4" name="Slide Number Placeholder 3"/>
          <p:cNvSpPr>
            <a:spLocks noGrp="1"/>
          </p:cNvSpPr>
          <p:nvPr>
            <p:ph type="sldNum" sz="quarter" idx="5"/>
          </p:nvPr>
        </p:nvSpPr>
        <p:spPr/>
        <p:txBody>
          <a:bodyPr/>
          <a:lstStyle/>
          <a:p>
            <a:fld id="{65D85ABF-74B0-4F5A-9036-B6CDECABC5DE}" type="slidenum">
              <a:rPr lang="en-GB"/>
              <a:t>5</a:t>
            </a:fld>
            <a:endParaRPr lang="en-GB"/>
          </a:p>
        </p:txBody>
      </p:sp>
    </p:spTree>
    <p:extLst>
      <p:ext uri="{BB962C8B-B14F-4D97-AF65-F5344CB8AC3E}">
        <p14:creationId xmlns:p14="http://schemas.microsoft.com/office/powerpoint/2010/main" val="1785059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Pandemic could have slowed us down or stopped progress, but it did not- in fact in many ways it accelerated our strategic delivery plan. </a:t>
            </a:r>
            <a:endParaRPr lang="en-US"/>
          </a:p>
          <a:p>
            <a:r>
              <a:rPr lang="en-US">
                <a:cs typeface="Calibri"/>
              </a:rPr>
              <a:t>Frailty service redesign moved faster from necessity of poor outcomes for patients in Woodend.</a:t>
            </a:r>
          </a:p>
          <a:p>
            <a:r>
              <a:rPr lang="en-US">
                <a:cs typeface="Calibri"/>
              </a:rPr>
              <a:t>We expanded interim care to meet the increased demand to reduced DDs</a:t>
            </a:r>
          </a:p>
          <a:p>
            <a:r>
              <a:rPr lang="en-US">
                <a:cs typeface="Calibri"/>
              </a:rPr>
              <a:t>We transferred resource from NHS to HSCPs to move frailty services closer to the community.</a:t>
            </a:r>
          </a:p>
          <a:p>
            <a:r>
              <a:rPr lang="en-US">
                <a:cs typeface="Calibri"/>
              </a:rPr>
              <a:t>We needed to expand hospital at home</a:t>
            </a:r>
          </a:p>
          <a:p>
            <a:r>
              <a:rPr lang="en-US">
                <a:cs typeface="Calibri"/>
              </a:rPr>
              <a:t>We worked with 3rd sector providers to consider respiratory care at home and support lines.</a:t>
            </a:r>
          </a:p>
          <a:p>
            <a:endParaRPr lang="en-US">
              <a:cs typeface="Calibri"/>
            </a:endParaRPr>
          </a:p>
          <a:p>
            <a:r>
              <a:rPr lang="en-US">
                <a:cs typeface="Calibri"/>
              </a:rPr>
              <a:t>The 3 COS worked together on many projects to look at 'Home First' - we started to work together on shared problems and shared approaches- looking at 'flow' as joint issue not a single HSCP, how could we work collaboratively </a:t>
            </a:r>
          </a:p>
          <a:p>
            <a:endParaRPr lang="en-US">
              <a:cs typeface="Calibri"/>
            </a:endParaRPr>
          </a:p>
          <a:p>
            <a:r>
              <a:rPr lang="en-US">
                <a:cs typeface="Calibri"/>
              </a:rPr>
              <a:t>Portfolios - the next step in integration- this facilitated a strong direction</a:t>
            </a:r>
          </a:p>
          <a:p>
            <a:r>
              <a:rPr lang="en-US">
                <a:cs typeface="Calibri"/>
              </a:rPr>
              <a:t>With no Director of Acute and the NHS system being in Portfolios- brought a different perspective, and it has to be said a realization of what could be achieved through the legislation by more system working- where had we got to with strategic planning for services that were predominately viewed as 'acute' </a:t>
            </a:r>
          </a:p>
          <a:p>
            <a:r>
              <a:rPr lang="en-US">
                <a:cs typeface="Calibri"/>
              </a:rPr>
              <a:t>Portfolios has allowed a system approach, more joint working and the past 2 years have built relationships- change can only happen at the pace of trust</a:t>
            </a:r>
          </a:p>
        </p:txBody>
      </p:sp>
      <p:sp>
        <p:nvSpPr>
          <p:cNvPr id="4" name="Slide Number Placeholder 3"/>
          <p:cNvSpPr>
            <a:spLocks noGrp="1"/>
          </p:cNvSpPr>
          <p:nvPr>
            <p:ph type="sldNum" sz="quarter" idx="5"/>
          </p:nvPr>
        </p:nvSpPr>
        <p:spPr/>
        <p:txBody>
          <a:bodyPr/>
          <a:lstStyle/>
          <a:p>
            <a:fld id="{65D85ABF-74B0-4F5A-9036-B6CDECABC5DE}" type="slidenum">
              <a:rPr lang="en-GB"/>
              <a:t>6</a:t>
            </a:fld>
            <a:endParaRPr lang="en-GB"/>
          </a:p>
        </p:txBody>
      </p:sp>
    </p:spTree>
    <p:extLst>
      <p:ext uri="{BB962C8B-B14F-4D97-AF65-F5344CB8AC3E}">
        <p14:creationId xmlns:p14="http://schemas.microsoft.com/office/powerpoint/2010/main" val="4085716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need to be mindful of the political context in which we operate- at a national level and then at a local level. How can we use opportunities  to meet the fiscal and resource demands that we all have while maintaining political alignment and support? </a:t>
            </a:r>
          </a:p>
          <a:p>
            <a:r>
              <a:rPr lang="en-US">
                <a:cs typeface="Calibri"/>
              </a:rPr>
              <a:t>We have 3 different narratives locally, Moray is between Highland and Grampian and has a foot in both camps and keen to capitalize on partnership working; Shire is focused on its localities and driving local interventions and solutions. City- is looking at how we can become as efficient using all the levers and resources available .</a:t>
            </a:r>
          </a:p>
          <a:p>
            <a:r>
              <a:rPr lang="en-US">
                <a:cs typeface="Calibri"/>
              </a:rPr>
              <a:t>Should and could we look at - </a:t>
            </a:r>
          </a:p>
          <a:p>
            <a:r>
              <a:rPr lang="en-US">
                <a:cs typeface="Calibri"/>
              </a:rPr>
              <a:t>Shared services?</a:t>
            </a:r>
          </a:p>
          <a:p>
            <a:r>
              <a:rPr lang="en-US">
                <a:cs typeface="Calibri"/>
              </a:rPr>
              <a:t>Revisit schemes of delegation? </a:t>
            </a:r>
          </a:p>
          <a:p>
            <a:r>
              <a:rPr lang="en-US">
                <a:cs typeface="Calibri"/>
              </a:rPr>
              <a:t>What does a pan Grampian solution look like </a:t>
            </a:r>
          </a:p>
          <a:p>
            <a:endParaRPr lang="en-US">
              <a:cs typeface="Calibri"/>
            </a:endParaRPr>
          </a:p>
          <a:p>
            <a:r>
              <a:rPr lang="en-US">
                <a:cs typeface="Calibri"/>
              </a:rPr>
              <a:t>Geographic opportunities </a:t>
            </a:r>
          </a:p>
          <a:p>
            <a:r>
              <a:rPr lang="en-US">
                <a:cs typeface="Calibri"/>
              </a:rPr>
              <a:t> For an extreme example, the current legislation could potentially allow for 3 IJBs but with one HSCP as a delivery arm – keeping </a:t>
            </a:r>
            <a:r>
              <a:rPr lang="en-US" err="1">
                <a:cs typeface="Calibri"/>
              </a:rPr>
              <a:t>polictical</a:t>
            </a:r>
            <a:r>
              <a:rPr lang="en-US">
                <a:cs typeface="Calibri"/>
              </a:rPr>
              <a:t> and local based agendas at the forefront but driving efficiency from resource, reducing duplication and bringing more financial savings- I will leave you with that thought!</a:t>
            </a:r>
          </a:p>
        </p:txBody>
      </p:sp>
      <p:sp>
        <p:nvSpPr>
          <p:cNvPr id="4" name="Slide Number Placeholder 3"/>
          <p:cNvSpPr>
            <a:spLocks noGrp="1"/>
          </p:cNvSpPr>
          <p:nvPr>
            <p:ph type="sldNum" sz="quarter" idx="5"/>
          </p:nvPr>
        </p:nvSpPr>
        <p:spPr/>
        <p:txBody>
          <a:bodyPr/>
          <a:lstStyle/>
          <a:p>
            <a:fld id="{65D85ABF-74B0-4F5A-9036-B6CDECABC5DE}" type="slidenum">
              <a:rPr lang="en-GB"/>
              <a:t>7</a:t>
            </a:fld>
            <a:endParaRPr lang="en-GB"/>
          </a:p>
        </p:txBody>
      </p:sp>
    </p:spTree>
    <p:extLst>
      <p:ext uri="{BB962C8B-B14F-4D97-AF65-F5344CB8AC3E}">
        <p14:creationId xmlns:p14="http://schemas.microsoft.com/office/powerpoint/2010/main" val="3459335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83D7A-50EC-9614-BC2B-9D3A078ED9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C185D62-23C2-C37D-AB8B-9A3564B4E3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7CEFB33-9D17-B829-3302-3A597E8F03E6}"/>
              </a:ext>
            </a:extLst>
          </p:cNvPr>
          <p:cNvSpPr>
            <a:spLocks noGrp="1"/>
          </p:cNvSpPr>
          <p:nvPr>
            <p:ph type="dt" sz="half" idx="10"/>
          </p:nvPr>
        </p:nvSpPr>
        <p:spPr/>
        <p:txBody>
          <a:bodyPr/>
          <a:lstStyle/>
          <a:p>
            <a:fld id="{2AAE0178-E807-40B9-9260-433E3F39FF7E}" type="datetimeFigureOut">
              <a:rPr lang="en-GB" smtClean="0"/>
              <a:t>19/05/2023</a:t>
            </a:fld>
            <a:endParaRPr lang="en-GB"/>
          </a:p>
        </p:txBody>
      </p:sp>
      <p:sp>
        <p:nvSpPr>
          <p:cNvPr id="5" name="Footer Placeholder 4">
            <a:extLst>
              <a:ext uri="{FF2B5EF4-FFF2-40B4-BE49-F238E27FC236}">
                <a16:creationId xmlns:a16="http://schemas.microsoft.com/office/drawing/2014/main" id="{6541E442-0E0E-323C-4BBF-4A25C73DE3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ABF305-4B48-954E-962E-E9860E0972FA}"/>
              </a:ext>
            </a:extLst>
          </p:cNvPr>
          <p:cNvSpPr>
            <a:spLocks noGrp="1"/>
          </p:cNvSpPr>
          <p:nvPr>
            <p:ph type="sldNum" sz="quarter" idx="12"/>
          </p:nvPr>
        </p:nvSpPr>
        <p:spPr/>
        <p:txBody>
          <a:bodyPr/>
          <a:lstStyle/>
          <a:p>
            <a:fld id="{EAC1A210-F3DB-4137-BA79-88B409C44D96}" type="slidenum">
              <a:rPr lang="en-GB" smtClean="0"/>
              <a:t>‹#›</a:t>
            </a:fld>
            <a:endParaRPr lang="en-GB"/>
          </a:p>
        </p:txBody>
      </p:sp>
    </p:spTree>
    <p:extLst>
      <p:ext uri="{BB962C8B-B14F-4D97-AF65-F5344CB8AC3E}">
        <p14:creationId xmlns:p14="http://schemas.microsoft.com/office/powerpoint/2010/main" val="3744435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E0BC3-3E0F-24EF-BBAE-C3EEEFF2377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431421-FA05-1D19-D681-9BA3066306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62059D-F2F4-8E44-7129-408AD3723077}"/>
              </a:ext>
            </a:extLst>
          </p:cNvPr>
          <p:cNvSpPr>
            <a:spLocks noGrp="1"/>
          </p:cNvSpPr>
          <p:nvPr>
            <p:ph type="dt" sz="half" idx="10"/>
          </p:nvPr>
        </p:nvSpPr>
        <p:spPr/>
        <p:txBody>
          <a:bodyPr/>
          <a:lstStyle/>
          <a:p>
            <a:fld id="{2AAE0178-E807-40B9-9260-433E3F39FF7E}" type="datetimeFigureOut">
              <a:rPr lang="en-GB" smtClean="0"/>
              <a:t>19/05/2023</a:t>
            </a:fld>
            <a:endParaRPr lang="en-GB"/>
          </a:p>
        </p:txBody>
      </p:sp>
      <p:sp>
        <p:nvSpPr>
          <p:cNvPr id="5" name="Footer Placeholder 4">
            <a:extLst>
              <a:ext uri="{FF2B5EF4-FFF2-40B4-BE49-F238E27FC236}">
                <a16:creationId xmlns:a16="http://schemas.microsoft.com/office/drawing/2014/main" id="{7BBE1430-8692-23BD-64F6-FBAEAF4A5D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A81671-6893-7C15-F6C4-CA914238C120}"/>
              </a:ext>
            </a:extLst>
          </p:cNvPr>
          <p:cNvSpPr>
            <a:spLocks noGrp="1"/>
          </p:cNvSpPr>
          <p:nvPr>
            <p:ph type="sldNum" sz="quarter" idx="12"/>
          </p:nvPr>
        </p:nvSpPr>
        <p:spPr/>
        <p:txBody>
          <a:bodyPr/>
          <a:lstStyle/>
          <a:p>
            <a:fld id="{EAC1A210-F3DB-4137-BA79-88B409C44D96}" type="slidenum">
              <a:rPr lang="en-GB" smtClean="0"/>
              <a:t>‹#›</a:t>
            </a:fld>
            <a:endParaRPr lang="en-GB"/>
          </a:p>
        </p:txBody>
      </p:sp>
    </p:spTree>
    <p:extLst>
      <p:ext uri="{BB962C8B-B14F-4D97-AF65-F5344CB8AC3E}">
        <p14:creationId xmlns:p14="http://schemas.microsoft.com/office/powerpoint/2010/main" val="1139885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B67445-07E1-996F-2E58-1AE9EC0A308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AD4528-F665-876F-17CF-4A8FCB097D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7ACBE2-E598-0223-5650-668DD0321D95}"/>
              </a:ext>
            </a:extLst>
          </p:cNvPr>
          <p:cNvSpPr>
            <a:spLocks noGrp="1"/>
          </p:cNvSpPr>
          <p:nvPr>
            <p:ph type="dt" sz="half" idx="10"/>
          </p:nvPr>
        </p:nvSpPr>
        <p:spPr/>
        <p:txBody>
          <a:bodyPr/>
          <a:lstStyle/>
          <a:p>
            <a:fld id="{2AAE0178-E807-40B9-9260-433E3F39FF7E}" type="datetimeFigureOut">
              <a:rPr lang="en-GB" smtClean="0"/>
              <a:t>19/05/2023</a:t>
            </a:fld>
            <a:endParaRPr lang="en-GB"/>
          </a:p>
        </p:txBody>
      </p:sp>
      <p:sp>
        <p:nvSpPr>
          <p:cNvPr id="5" name="Footer Placeholder 4">
            <a:extLst>
              <a:ext uri="{FF2B5EF4-FFF2-40B4-BE49-F238E27FC236}">
                <a16:creationId xmlns:a16="http://schemas.microsoft.com/office/drawing/2014/main" id="{C57D15CF-D900-B986-F996-C32E9F688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E59A76-90A6-3798-2D59-AE7DE523C12E}"/>
              </a:ext>
            </a:extLst>
          </p:cNvPr>
          <p:cNvSpPr>
            <a:spLocks noGrp="1"/>
          </p:cNvSpPr>
          <p:nvPr>
            <p:ph type="sldNum" sz="quarter" idx="12"/>
          </p:nvPr>
        </p:nvSpPr>
        <p:spPr/>
        <p:txBody>
          <a:bodyPr/>
          <a:lstStyle/>
          <a:p>
            <a:fld id="{EAC1A210-F3DB-4137-BA79-88B409C44D96}" type="slidenum">
              <a:rPr lang="en-GB" smtClean="0"/>
              <a:t>‹#›</a:t>
            </a:fld>
            <a:endParaRPr lang="en-GB"/>
          </a:p>
        </p:txBody>
      </p:sp>
    </p:spTree>
    <p:extLst>
      <p:ext uri="{BB962C8B-B14F-4D97-AF65-F5344CB8AC3E}">
        <p14:creationId xmlns:p14="http://schemas.microsoft.com/office/powerpoint/2010/main" val="3676100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A6ED-92FF-6882-84C4-1A230BF155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0421C1A-176F-B737-2F5A-A590B558FA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730483-2430-C638-C8C6-B46964F94CA0}"/>
              </a:ext>
            </a:extLst>
          </p:cNvPr>
          <p:cNvSpPr>
            <a:spLocks noGrp="1"/>
          </p:cNvSpPr>
          <p:nvPr>
            <p:ph type="dt" sz="half" idx="10"/>
          </p:nvPr>
        </p:nvSpPr>
        <p:spPr/>
        <p:txBody>
          <a:bodyPr/>
          <a:lstStyle/>
          <a:p>
            <a:fld id="{2AAE0178-E807-40B9-9260-433E3F39FF7E}" type="datetimeFigureOut">
              <a:rPr lang="en-GB" smtClean="0"/>
              <a:t>19/05/2023</a:t>
            </a:fld>
            <a:endParaRPr lang="en-GB"/>
          </a:p>
        </p:txBody>
      </p:sp>
      <p:sp>
        <p:nvSpPr>
          <p:cNvPr id="5" name="Footer Placeholder 4">
            <a:extLst>
              <a:ext uri="{FF2B5EF4-FFF2-40B4-BE49-F238E27FC236}">
                <a16:creationId xmlns:a16="http://schemas.microsoft.com/office/drawing/2014/main" id="{FC8F50FE-A64B-F9D4-FE65-11B8E0246E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28E90F-0338-7201-366D-33D97AE3709B}"/>
              </a:ext>
            </a:extLst>
          </p:cNvPr>
          <p:cNvSpPr>
            <a:spLocks noGrp="1"/>
          </p:cNvSpPr>
          <p:nvPr>
            <p:ph type="sldNum" sz="quarter" idx="12"/>
          </p:nvPr>
        </p:nvSpPr>
        <p:spPr/>
        <p:txBody>
          <a:bodyPr/>
          <a:lstStyle/>
          <a:p>
            <a:fld id="{EAC1A210-F3DB-4137-BA79-88B409C44D96}" type="slidenum">
              <a:rPr lang="en-GB" smtClean="0"/>
              <a:t>‹#›</a:t>
            </a:fld>
            <a:endParaRPr lang="en-GB"/>
          </a:p>
        </p:txBody>
      </p:sp>
    </p:spTree>
    <p:extLst>
      <p:ext uri="{BB962C8B-B14F-4D97-AF65-F5344CB8AC3E}">
        <p14:creationId xmlns:p14="http://schemas.microsoft.com/office/powerpoint/2010/main" val="336788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C75E-B698-28B0-895F-11BCD82953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55910DA-CF7B-D1AB-722B-3CF0F50C6B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D8306C-454E-DF14-09A9-575B80650EE0}"/>
              </a:ext>
            </a:extLst>
          </p:cNvPr>
          <p:cNvSpPr>
            <a:spLocks noGrp="1"/>
          </p:cNvSpPr>
          <p:nvPr>
            <p:ph type="dt" sz="half" idx="10"/>
          </p:nvPr>
        </p:nvSpPr>
        <p:spPr/>
        <p:txBody>
          <a:bodyPr/>
          <a:lstStyle/>
          <a:p>
            <a:fld id="{2AAE0178-E807-40B9-9260-433E3F39FF7E}" type="datetimeFigureOut">
              <a:rPr lang="en-GB" smtClean="0"/>
              <a:t>19/05/2023</a:t>
            </a:fld>
            <a:endParaRPr lang="en-GB"/>
          </a:p>
        </p:txBody>
      </p:sp>
      <p:sp>
        <p:nvSpPr>
          <p:cNvPr id="5" name="Footer Placeholder 4">
            <a:extLst>
              <a:ext uri="{FF2B5EF4-FFF2-40B4-BE49-F238E27FC236}">
                <a16:creationId xmlns:a16="http://schemas.microsoft.com/office/drawing/2014/main" id="{F0D21732-49E0-1FD0-5A94-1909F2D48F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18E8FC-6E88-4BA2-B2C9-4B9CE18D1756}"/>
              </a:ext>
            </a:extLst>
          </p:cNvPr>
          <p:cNvSpPr>
            <a:spLocks noGrp="1"/>
          </p:cNvSpPr>
          <p:nvPr>
            <p:ph type="sldNum" sz="quarter" idx="12"/>
          </p:nvPr>
        </p:nvSpPr>
        <p:spPr/>
        <p:txBody>
          <a:bodyPr/>
          <a:lstStyle/>
          <a:p>
            <a:fld id="{EAC1A210-F3DB-4137-BA79-88B409C44D96}" type="slidenum">
              <a:rPr lang="en-GB" smtClean="0"/>
              <a:t>‹#›</a:t>
            </a:fld>
            <a:endParaRPr lang="en-GB"/>
          </a:p>
        </p:txBody>
      </p:sp>
    </p:spTree>
    <p:extLst>
      <p:ext uri="{BB962C8B-B14F-4D97-AF65-F5344CB8AC3E}">
        <p14:creationId xmlns:p14="http://schemas.microsoft.com/office/powerpoint/2010/main" val="3281962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4A3AE-392E-D34A-BE4A-0BC37D69EC9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1D48DC-F35C-7EE5-126E-2F0B696F9F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7AB5D5E-4D4B-EB0D-1E97-8F666016DA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303AECF-6E5E-598D-F0D5-19A227D3E67D}"/>
              </a:ext>
            </a:extLst>
          </p:cNvPr>
          <p:cNvSpPr>
            <a:spLocks noGrp="1"/>
          </p:cNvSpPr>
          <p:nvPr>
            <p:ph type="dt" sz="half" idx="10"/>
          </p:nvPr>
        </p:nvSpPr>
        <p:spPr/>
        <p:txBody>
          <a:bodyPr/>
          <a:lstStyle/>
          <a:p>
            <a:fld id="{2AAE0178-E807-40B9-9260-433E3F39FF7E}" type="datetimeFigureOut">
              <a:rPr lang="en-GB" smtClean="0"/>
              <a:t>19/05/2023</a:t>
            </a:fld>
            <a:endParaRPr lang="en-GB"/>
          </a:p>
        </p:txBody>
      </p:sp>
      <p:sp>
        <p:nvSpPr>
          <p:cNvPr id="6" name="Footer Placeholder 5">
            <a:extLst>
              <a:ext uri="{FF2B5EF4-FFF2-40B4-BE49-F238E27FC236}">
                <a16:creationId xmlns:a16="http://schemas.microsoft.com/office/drawing/2014/main" id="{3E77180B-54ED-5ECE-B837-47C5653A0B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2DDC56-BEF6-08DB-74DA-B71359A014AC}"/>
              </a:ext>
            </a:extLst>
          </p:cNvPr>
          <p:cNvSpPr>
            <a:spLocks noGrp="1"/>
          </p:cNvSpPr>
          <p:nvPr>
            <p:ph type="sldNum" sz="quarter" idx="12"/>
          </p:nvPr>
        </p:nvSpPr>
        <p:spPr/>
        <p:txBody>
          <a:bodyPr/>
          <a:lstStyle/>
          <a:p>
            <a:fld id="{EAC1A210-F3DB-4137-BA79-88B409C44D96}" type="slidenum">
              <a:rPr lang="en-GB" smtClean="0"/>
              <a:t>‹#›</a:t>
            </a:fld>
            <a:endParaRPr lang="en-GB"/>
          </a:p>
        </p:txBody>
      </p:sp>
    </p:spTree>
    <p:extLst>
      <p:ext uri="{BB962C8B-B14F-4D97-AF65-F5344CB8AC3E}">
        <p14:creationId xmlns:p14="http://schemas.microsoft.com/office/powerpoint/2010/main" val="475481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E5AFA-65E6-8538-FE57-FE8549C10E5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A53FE95-A47E-FA3D-75AC-287F94C0BF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B9CB27-A12E-BECE-F652-C12A4F8BD3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E29E67C-5B1E-4BFC-8C65-ADC6CCA7D1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509A46-A5B9-1078-40E5-6B97E3B12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2A4B358-77E1-FEEA-C421-2489916EF5D2}"/>
              </a:ext>
            </a:extLst>
          </p:cNvPr>
          <p:cNvSpPr>
            <a:spLocks noGrp="1"/>
          </p:cNvSpPr>
          <p:nvPr>
            <p:ph type="dt" sz="half" idx="10"/>
          </p:nvPr>
        </p:nvSpPr>
        <p:spPr/>
        <p:txBody>
          <a:bodyPr/>
          <a:lstStyle/>
          <a:p>
            <a:fld id="{2AAE0178-E807-40B9-9260-433E3F39FF7E}" type="datetimeFigureOut">
              <a:rPr lang="en-GB" smtClean="0"/>
              <a:t>19/05/2023</a:t>
            </a:fld>
            <a:endParaRPr lang="en-GB"/>
          </a:p>
        </p:txBody>
      </p:sp>
      <p:sp>
        <p:nvSpPr>
          <p:cNvPr id="8" name="Footer Placeholder 7">
            <a:extLst>
              <a:ext uri="{FF2B5EF4-FFF2-40B4-BE49-F238E27FC236}">
                <a16:creationId xmlns:a16="http://schemas.microsoft.com/office/drawing/2014/main" id="{C8E5C6BB-C7B6-7D66-CB4F-32A2A79B5DE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237C63B-3105-2B66-A676-0EF0DAFF4FDB}"/>
              </a:ext>
            </a:extLst>
          </p:cNvPr>
          <p:cNvSpPr>
            <a:spLocks noGrp="1"/>
          </p:cNvSpPr>
          <p:nvPr>
            <p:ph type="sldNum" sz="quarter" idx="12"/>
          </p:nvPr>
        </p:nvSpPr>
        <p:spPr/>
        <p:txBody>
          <a:bodyPr/>
          <a:lstStyle/>
          <a:p>
            <a:fld id="{EAC1A210-F3DB-4137-BA79-88B409C44D96}" type="slidenum">
              <a:rPr lang="en-GB" smtClean="0"/>
              <a:t>‹#›</a:t>
            </a:fld>
            <a:endParaRPr lang="en-GB"/>
          </a:p>
        </p:txBody>
      </p:sp>
    </p:spTree>
    <p:extLst>
      <p:ext uri="{BB962C8B-B14F-4D97-AF65-F5344CB8AC3E}">
        <p14:creationId xmlns:p14="http://schemas.microsoft.com/office/powerpoint/2010/main" val="2029731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8FBF9-4AC2-5019-1FC1-8C3DAD6BAB2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48075AE-3AB4-27EE-50D5-9756D87FF4D3}"/>
              </a:ext>
            </a:extLst>
          </p:cNvPr>
          <p:cNvSpPr>
            <a:spLocks noGrp="1"/>
          </p:cNvSpPr>
          <p:nvPr>
            <p:ph type="dt" sz="half" idx="10"/>
          </p:nvPr>
        </p:nvSpPr>
        <p:spPr/>
        <p:txBody>
          <a:bodyPr/>
          <a:lstStyle/>
          <a:p>
            <a:fld id="{2AAE0178-E807-40B9-9260-433E3F39FF7E}" type="datetimeFigureOut">
              <a:rPr lang="en-GB" smtClean="0"/>
              <a:t>19/05/2023</a:t>
            </a:fld>
            <a:endParaRPr lang="en-GB"/>
          </a:p>
        </p:txBody>
      </p:sp>
      <p:sp>
        <p:nvSpPr>
          <p:cNvPr id="4" name="Footer Placeholder 3">
            <a:extLst>
              <a:ext uri="{FF2B5EF4-FFF2-40B4-BE49-F238E27FC236}">
                <a16:creationId xmlns:a16="http://schemas.microsoft.com/office/drawing/2014/main" id="{F7074CC9-FD1E-1714-BF43-2C3BF1BEFC9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0BE0A08-CC6D-18A9-E920-7741FDA3805A}"/>
              </a:ext>
            </a:extLst>
          </p:cNvPr>
          <p:cNvSpPr>
            <a:spLocks noGrp="1"/>
          </p:cNvSpPr>
          <p:nvPr>
            <p:ph type="sldNum" sz="quarter" idx="12"/>
          </p:nvPr>
        </p:nvSpPr>
        <p:spPr/>
        <p:txBody>
          <a:bodyPr/>
          <a:lstStyle/>
          <a:p>
            <a:fld id="{EAC1A210-F3DB-4137-BA79-88B409C44D96}" type="slidenum">
              <a:rPr lang="en-GB" smtClean="0"/>
              <a:t>‹#›</a:t>
            </a:fld>
            <a:endParaRPr lang="en-GB"/>
          </a:p>
        </p:txBody>
      </p:sp>
    </p:spTree>
    <p:extLst>
      <p:ext uri="{BB962C8B-B14F-4D97-AF65-F5344CB8AC3E}">
        <p14:creationId xmlns:p14="http://schemas.microsoft.com/office/powerpoint/2010/main" val="2075430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4824E-9170-57EA-535F-B1F479B68B8C}"/>
              </a:ext>
            </a:extLst>
          </p:cNvPr>
          <p:cNvSpPr>
            <a:spLocks noGrp="1"/>
          </p:cNvSpPr>
          <p:nvPr>
            <p:ph type="dt" sz="half" idx="10"/>
          </p:nvPr>
        </p:nvSpPr>
        <p:spPr/>
        <p:txBody>
          <a:bodyPr/>
          <a:lstStyle/>
          <a:p>
            <a:fld id="{2AAE0178-E807-40B9-9260-433E3F39FF7E}" type="datetimeFigureOut">
              <a:rPr lang="en-GB" smtClean="0"/>
              <a:t>19/05/2023</a:t>
            </a:fld>
            <a:endParaRPr lang="en-GB"/>
          </a:p>
        </p:txBody>
      </p:sp>
      <p:sp>
        <p:nvSpPr>
          <p:cNvPr id="3" name="Footer Placeholder 2">
            <a:extLst>
              <a:ext uri="{FF2B5EF4-FFF2-40B4-BE49-F238E27FC236}">
                <a16:creationId xmlns:a16="http://schemas.microsoft.com/office/drawing/2014/main" id="{C7CE7BF9-6799-BF10-0481-EF2A6472BF0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B40A30E-DD70-B282-3DD0-7E8B43D972C0}"/>
              </a:ext>
            </a:extLst>
          </p:cNvPr>
          <p:cNvSpPr>
            <a:spLocks noGrp="1"/>
          </p:cNvSpPr>
          <p:nvPr>
            <p:ph type="sldNum" sz="quarter" idx="12"/>
          </p:nvPr>
        </p:nvSpPr>
        <p:spPr/>
        <p:txBody>
          <a:bodyPr/>
          <a:lstStyle/>
          <a:p>
            <a:fld id="{EAC1A210-F3DB-4137-BA79-88B409C44D96}" type="slidenum">
              <a:rPr lang="en-GB" smtClean="0"/>
              <a:t>‹#›</a:t>
            </a:fld>
            <a:endParaRPr lang="en-GB"/>
          </a:p>
        </p:txBody>
      </p:sp>
    </p:spTree>
    <p:extLst>
      <p:ext uri="{BB962C8B-B14F-4D97-AF65-F5344CB8AC3E}">
        <p14:creationId xmlns:p14="http://schemas.microsoft.com/office/powerpoint/2010/main" val="1415761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089AF-7870-251F-E8EA-15E5A112EE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8EEC1E0-29CC-964E-1B54-C9344659E7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2B6E55A-B622-C948-E9E3-B462E4B0D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5BE942-96B0-A98F-90B0-E3B5D997E4D6}"/>
              </a:ext>
            </a:extLst>
          </p:cNvPr>
          <p:cNvSpPr>
            <a:spLocks noGrp="1"/>
          </p:cNvSpPr>
          <p:nvPr>
            <p:ph type="dt" sz="half" idx="10"/>
          </p:nvPr>
        </p:nvSpPr>
        <p:spPr/>
        <p:txBody>
          <a:bodyPr/>
          <a:lstStyle/>
          <a:p>
            <a:fld id="{2AAE0178-E807-40B9-9260-433E3F39FF7E}" type="datetimeFigureOut">
              <a:rPr lang="en-GB" smtClean="0"/>
              <a:t>19/05/2023</a:t>
            </a:fld>
            <a:endParaRPr lang="en-GB"/>
          </a:p>
        </p:txBody>
      </p:sp>
      <p:sp>
        <p:nvSpPr>
          <p:cNvPr id="6" name="Footer Placeholder 5">
            <a:extLst>
              <a:ext uri="{FF2B5EF4-FFF2-40B4-BE49-F238E27FC236}">
                <a16:creationId xmlns:a16="http://schemas.microsoft.com/office/drawing/2014/main" id="{7C005553-C17E-7976-0F45-94B13A4BCA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FFE063-362A-C582-E522-094E69C285DC}"/>
              </a:ext>
            </a:extLst>
          </p:cNvPr>
          <p:cNvSpPr>
            <a:spLocks noGrp="1"/>
          </p:cNvSpPr>
          <p:nvPr>
            <p:ph type="sldNum" sz="quarter" idx="12"/>
          </p:nvPr>
        </p:nvSpPr>
        <p:spPr/>
        <p:txBody>
          <a:bodyPr/>
          <a:lstStyle/>
          <a:p>
            <a:fld id="{EAC1A210-F3DB-4137-BA79-88B409C44D96}" type="slidenum">
              <a:rPr lang="en-GB" smtClean="0"/>
              <a:t>‹#›</a:t>
            </a:fld>
            <a:endParaRPr lang="en-GB"/>
          </a:p>
        </p:txBody>
      </p:sp>
    </p:spTree>
    <p:extLst>
      <p:ext uri="{BB962C8B-B14F-4D97-AF65-F5344CB8AC3E}">
        <p14:creationId xmlns:p14="http://schemas.microsoft.com/office/powerpoint/2010/main" val="3665915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0E4F-0C4E-F206-5E08-C33E51265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6AC06A9-C143-27B5-E7EA-0EF38123E1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1CFBAA2-0672-377A-8C06-82D93BA9F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B2BB1-0FBA-2B42-EA75-5289DB288C44}"/>
              </a:ext>
            </a:extLst>
          </p:cNvPr>
          <p:cNvSpPr>
            <a:spLocks noGrp="1"/>
          </p:cNvSpPr>
          <p:nvPr>
            <p:ph type="dt" sz="half" idx="10"/>
          </p:nvPr>
        </p:nvSpPr>
        <p:spPr/>
        <p:txBody>
          <a:bodyPr/>
          <a:lstStyle/>
          <a:p>
            <a:fld id="{2AAE0178-E807-40B9-9260-433E3F39FF7E}" type="datetimeFigureOut">
              <a:rPr lang="en-GB" smtClean="0"/>
              <a:t>19/05/2023</a:t>
            </a:fld>
            <a:endParaRPr lang="en-GB"/>
          </a:p>
        </p:txBody>
      </p:sp>
      <p:sp>
        <p:nvSpPr>
          <p:cNvPr id="6" name="Footer Placeholder 5">
            <a:extLst>
              <a:ext uri="{FF2B5EF4-FFF2-40B4-BE49-F238E27FC236}">
                <a16:creationId xmlns:a16="http://schemas.microsoft.com/office/drawing/2014/main" id="{517BF03A-30C7-6E97-5227-5663113851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102BD0-0182-E8E7-42A4-3FB52CFCDEF0}"/>
              </a:ext>
            </a:extLst>
          </p:cNvPr>
          <p:cNvSpPr>
            <a:spLocks noGrp="1"/>
          </p:cNvSpPr>
          <p:nvPr>
            <p:ph type="sldNum" sz="quarter" idx="12"/>
          </p:nvPr>
        </p:nvSpPr>
        <p:spPr/>
        <p:txBody>
          <a:bodyPr/>
          <a:lstStyle/>
          <a:p>
            <a:fld id="{EAC1A210-F3DB-4137-BA79-88B409C44D96}" type="slidenum">
              <a:rPr lang="en-GB" smtClean="0"/>
              <a:t>‹#›</a:t>
            </a:fld>
            <a:endParaRPr lang="en-GB"/>
          </a:p>
        </p:txBody>
      </p:sp>
    </p:spTree>
    <p:extLst>
      <p:ext uri="{BB962C8B-B14F-4D97-AF65-F5344CB8AC3E}">
        <p14:creationId xmlns:p14="http://schemas.microsoft.com/office/powerpoint/2010/main" val="628494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ACDACA-68BF-9681-B797-99F2950766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23169C-FA01-40F0-F2D0-FDB8331E4A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D9DE7A-A873-73A0-8180-0CFCF9B1B9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AE0178-E807-40B9-9260-433E3F39FF7E}" type="datetimeFigureOut">
              <a:rPr lang="en-GB" smtClean="0"/>
              <a:t>19/05/2023</a:t>
            </a:fld>
            <a:endParaRPr lang="en-GB"/>
          </a:p>
        </p:txBody>
      </p:sp>
      <p:sp>
        <p:nvSpPr>
          <p:cNvPr id="5" name="Footer Placeholder 4">
            <a:extLst>
              <a:ext uri="{FF2B5EF4-FFF2-40B4-BE49-F238E27FC236}">
                <a16:creationId xmlns:a16="http://schemas.microsoft.com/office/drawing/2014/main" id="{EB6C12FD-ACCB-B0B1-3491-EECF635235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3EBB6FC-DCAB-318C-BAE6-32A55508A1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C1A210-F3DB-4137-BA79-88B409C44D96}" type="slidenum">
              <a:rPr lang="en-GB" smtClean="0"/>
              <a:t>‹#›</a:t>
            </a:fld>
            <a:endParaRPr lang="en-GB"/>
          </a:p>
        </p:txBody>
      </p:sp>
    </p:spTree>
    <p:extLst>
      <p:ext uri="{BB962C8B-B14F-4D97-AF65-F5344CB8AC3E}">
        <p14:creationId xmlns:p14="http://schemas.microsoft.com/office/powerpoint/2010/main" val="3889479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C6E06F0-EC60-84A5-68E5-67F8F271D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8830" y="2657274"/>
            <a:ext cx="2084524" cy="18184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FE5F2C0-23E8-8CCF-2255-076A979D8F4C}"/>
              </a:ext>
            </a:extLst>
          </p:cNvPr>
          <p:cNvPicPr>
            <a:picLocks noChangeAspect="1"/>
          </p:cNvPicPr>
          <p:nvPr/>
        </p:nvPicPr>
        <p:blipFill>
          <a:blip r:embed="rId4"/>
          <a:stretch>
            <a:fillRect/>
          </a:stretch>
        </p:blipFill>
        <p:spPr>
          <a:xfrm>
            <a:off x="9389097" y="19050"/>
            <a:ext cx="2715033" cy="2466958"/>
          </a:xfrm>
          <a:prstGeom prst="rect">
            <a:avLst/>
          </a:prstGeom>
        </p:spPr>
      </p:pic>
      <p:pic>
        <p:nvPicPr>
          <p:cNvPr id="1030" name="Picture 6">
            <a:extLst>
              <a:ext uri="{FF2B5EF4-FFF2-40B4-BE49-F238E27FC236}">
                <a16:creationId xmlns:a16="http://schemas.microsoft.com/office/drawing/2014/main" id="{A896702C-4110-D862-0598-65E71D4BD8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1128" y="4822895"/>
            <a:ext cx="1999927" cy="20160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DC8B9A8-5DCD-FE76-0569-0F2433DEDBA9}"/>
              </a:ext>
            </a:extLst>
          </p:cNvPr>
          <p:cNvSpPr txBox="1"/>
          <p:nvPr/>
        </p:nvSpPr>
        <p:spPr>
          <a:xfrm>
            <a:off x="245097" y="697584"/>
            <a:ext cx="8286161" cy="1477328"/>
          </a:xfrm>
          <a:prstGeom prst="rect">
            <a:avLst/>
          </a:prstGeom>
          <a:noFill/>
        </p:spPr>
        <p:txBody>
          <a:bodyPr wrap="square" lIns="91440" tIns="45720" rIns="91440" bIns="45720" rtlCol="0" anchor="t">
            <a:spAutoFit/>
          </a:bodyPr>
          <a:lstStyle/>
          <a:p>
            <a:r>
              <a:rPr lang="en-GB"/>
              <a:t>Scottish Government Study Visit </a:t>
            </a:r>
          </a:p>
          <a:p>
            <a:r>
              <a:rPr lang="en-GB"/>
              <a:t>Wednesday 3</a:t>
            </a:r>
            <a:r>
              <a:rPr lang="en-GB" baseline="30000"/>
              <a:t>rd</a:t>
            </a:r>
            <a:r>
              <a:rPr lang="en-GB"/>
              <a:t> May – Friday 5</a:t>
            </a:r>
            <a:r>
              <a:rPr lang="en-GB" baseline="30000"/>
              <a:t>th</a:t>
            </a:r>
            <a:r>
              <a:rPr lang="en-GB"/>
              <a:t> May </a:t>
            </a:r>
          </a:p>
          <a:p>
            <a:endParaRPr lang="en-GB"/>
          </a:p>
          <a:p>
            <a:endParaRPr lang="en-GB"/>
          </a:p>
          <a:p>
            <a:r>
              <a:rPr lang="en-GB"/>
              <a:t>Health and Social Care Journey </a:t>
            </a:r>
            <a:endParaRPr lang="en-GB">
              <a:cs typeface="Calibri"/>
            </a:endParaRPr>
          </a:p>
        </p:txBody>
      </p:sp>
    </p:spTree>
    <p:extLst>
      <p:ext uri="{BB962C8B-B14F-4D97-AF65-F5344CB8AC3E}">
        <p14:creationId xmlns:p14="http://schemas.microsoft.com/office/powerpoint/2010/main" val="1865101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B40349-8F74-FEA5-DAB0-CE55CC14810C}"/>
              </a:ext>
            </a:extLst>
          </p:cNvPr>
          <p:cNvSpPr>
            <a:spLocks noGrp="1"/>
          </p:cNvSpPr>
          <p:nvPr>
            <p:ph type="title"/>
          </p:nvPr>
        </p:nvSpPr>
        <p:spPr>
          <a:xfrm>
            <a:off x="838200" y="557188"/>
            <a:ext cx="10515600" cy="1133499"/>
          </a:xfrm>
        </p:spPr>
        <p:txBody>
          <a:bodyPr>
            <a:normAutofit/>
          </a:bodyPr>
          <a:lstStyle/>
          <a:p>
            <a:pPr algn="ctr"/>
            <a:r>
              <a:rPr lang="en-GB" sz="5200"/>
              <a:t>Timeline </a:t>
            </a:r>
            <a:endParaRPr lang="en-GB" sz="5200">
              <a:cs typeface="Calibri Light"/>
            </a:endParaRPr>
          </a:p>
        </p:txBody>
      </p:sp>
      <p:graphicFrame>
        <p:nvGraphicFramePr>
          <p:cNvPr id="17" name="Diagram 3">
            <a:extLst>
              <a:ext uri="{FF2B5EF4-FFF2-40B4-BE49-F238E27FC236}">
                <a16:creationId xmlns:a16="http://schemas.microsoft.com/office/drawing/2014/main" id="{F51C62DE-5608-3318-C1C4-A2C3A41043E0}"/>
              </a:ext>
            </a:extLst>
          </p:cNvPr>
          <p:cNvGraphicFramePr>
            <a:graphicFrameLocks noGrp="1"/>
          </p:cNvGraphicFramePr>
          <p:nvPr>
            <p:ph idx="1"/>
            <p:extLst>
              <p:ext uri="{D42A27DB-BD31-4B8C-83A1-F6EECF244321}">
                <p14:modId xmlns:p14="http://schemas.microsoft.com/office/powerpoint/2010/main" val="98608327"/>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605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Iceberg underwater">
            <a:extLst>
              <a:ext uri="{FF2B5EF4-FFF2-40B4-BE49-F238E27FC236}">
                <a16:creationId xmlns:a16="http://schemas.microsoft.com/office/drawing/2014/main" id="{AB4BC436-1620-BC91-0CD0-4EBBA5EC377C}"/>
              </a:ext>
            </a:extLst>
          </p:cNvPr>
          <p:cNvPicPr>
            <a:picLocks noChangeAspect="1"/>
          </p:cNvPicPr>
          <p:nvPr/>
        </p:nvPicPr>
        <p:blipFill rotWithShape="1">
          <a:blip r:embed="rId3"/>
          <a:srcRect t="1878" b="27199"/>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A70C09-DA2A-1F1A-E07A-FDC0A9EF261A}"/>
              </a:ext>
            </a:extLst>
          </p:cNvPr>
          <p:cNvSpPr>
            <a:spLocks noGrp="1"/>
          </p:cNvSpPr>
          <p:nvPr>
            <p:ph type="title"/>
          </p:nvPr>
        </p:nvSpPr>
        <p:spPr>
          <a:xfrm>
            <a:off x="838200" y="365125"/>
            <a:ext cx="3822189" cy="1899912"/>
          </a:xfrm>
        </p:spPr>
        <p:txBody>
          <a:bodyPr>
            <a:normAutofit/>
          </a:bodyPr>
          <a:lstStyle/>
          <a:p>
            <a:r>
              <a:rPr lang="en-GB" sz="4000">
                <a:ea typeface="Calibri Light"/>
                <a:cs typeface="Calibri Light"/>
              </a:rPr>
              <a:t>Shadow Years- 2014-2016  </a:t>
            </a:r>
            <a:endParaRPr lang="en-GB" sz="4000"/>
          </a:p>
        </p:txBody>
      </p:sp>
      <p:sp>
        <p:nvSpPr>
          <p:cNvPr id="3" name="Content Placeholder 2">
            <a:extLst>
              <a:ext uri="{FF2B5EF4-FFF2-40B4-BE49-F238E27FC236}">
                <a16:creationId xmlns:a16="http://schemas.microsoft.com/office/drawing/2014/main" id="{3B38DFD0-FC9A-99D0-4B70-85E878B59A38}"/>
              </a:ext>
            </a:extLst>
          </p:cNvPr>
          <p:cNvSpPr>
            <a:spLocks noGrp="1"/>
          </p:cNvSpPr>
          <p:nvPr>
            <p:ph idx="1"/>
          </p:nvPr>
        </p:nvSpPr>
        <p:spPr>
          <a:xfrm>
            <a:off x="838200" y="2434201"/>
            <a:ext cx="3822189" cy="3742762"/>
          </a:xfrm>
        </p:spPr>
        <p:txBody>
          <a:bodyPr vert="horz" lIns="91440" tIns="45720" rIns="91440" bIns="45720" rtlCol="0">
            <a:normAutofit/>
          </a:bodyPr>
          <a:lstStyle/>
          <a:p>
            <a:r>
              <a:rPr lang="en-GB" sz="2000">
                <a:ea typeface="Calibri"/>
                <a:cs typeface="Calibri"/>
              </a:rPr>
              <a:t>Complex legislation </a:t>
            </a:r>
          </a:p>
          <a:p>
            <a:r>
              <a:rPr lang="en-GB" sz="2000">
                <a:ea typeface="Calibri"/>
                <a:cs typeface="Calibri"/>
              </a:rPr>
              <a:t>Bringing together 2 organisations and cultures</a:t>
            </a:r>
          </a:p>
          <a:p>
            <a:r>
              <a:rPr lang="en-GB" sz="2000">
                <a:ea typeface="Calibri"/>
                <a:cs typeface="Calibri"/>
              </a:rPr>
              <a:t>Political context </a:t>
            </a:r>
            <a:endParaRPr lang="en-GB" sz="2000"/>
          </a:p>
          <a:p>
            <a:r>
              <a:rPr lang="en-GB" sz="2000">
                <a:ea typeface="Calibri"/>
                <a:cs typeface="Calibri"/>
              </a:rPr>
              <a:t>New IJB Chief Officer, Chair and Vice Chairs </a:t>
            </a:r>
          </a:p>
          <a:p>
            <a:r>
              <a:rPr lang="en-GB" sz="2000">
                <a:ea typeface="Calibri"/>
                <a:cs typeface="Calibri"/>
              </a:rPr>
              <a:t>Governance </a:t>
            </a:r>
          </a:p>
          <a:p>
            <a:endParaRPr lang="en-GB" sz="2000">
              <a:ea typeface="Calibri"/>
              <a:cs typeface="Calibri"/>
            </a:endParaRPr>
          </a:p>
          <a:p>
            <a:pPr marL="0" indent="0">
              <a:buNone/>
            </a:pPr>
            <a:endParaRPr lang="en-GB" sz="2000">
              <a:ea typeface="Calibri"/>
              <a:cs typeface="Calibri"/>
            </a:endParaRPr>
          </a:p>
        </p:txBody>
      </p:sp>
    </p:spTree>
    <p:extLst>
      <p:ext uri="{BB962C8B-B14F-4D97-AF65-F5344CB8AC3E}">
        <p14:creationId xmlns:p14="http://schemas.microsoft.com/office/powerpoint/2010/main" val="799228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DB363-3866-241D-EA99-B448CC1FF37D}"/>
              </a:ext>
            </a:extLst>
          </p:cNvPr>
          <p:cNvSpPr>
            <a:spLocks noGrp="1"/>
          </p:cNvSpPr>
          <p:nvPr>
            <p:ph type="title"/>
          </p:nvPr>
        </p:nvSpPr>
        <p:spPr/>
        <p:txBody>
          <a:bodyPr/>
          <a:lstStyle/>
          <a:p>
            <a:r>
              <a:rPr lang="en-GB">
                <a:cs typeface="Calibri Light"/>
              </a:rPr>
              <a:t>Early Ambitions- 2016-2018 </a:t>
            </a:r>
            <a:endParaRPr lang="en-GB"/>
          </a:p>
        </p:txBody>
      </p:sp>
      <p:sp>
        <p:nvSpPr>
          <p:cNvPr id="3" name="Text Placeholder 2">
            <a:extLst>
              <a:ext uri="{FF2B5EF4-FFF2-40B4-BE49-F238E27FC236}">
                <a16:creationId xmlns:a16="http://schemas.microsoft.com/office/drawing/2014/main" id="{5A61AFEB-1477-5B08-1DB6-C528665E3DAE}"/>
              </a:ext>
            </a:extLst>
          </p:cNvPr>
          <p:cNvSpPr>
            <a:spLocks noGrp="1"/>
          </p:cNvSpPr>
          <p:nvPr>
            <p:ph type="body" idx="1"/>
          </p:nvPr>
        </p:nvSpPr>
        <p:spPr/>
        <p:txBody>
          <a:bodyPr/>
          <a:lstStyle/>
          <a:p>
            <a:r>
              <a:rPr lang="en-GB">
                <a:cs typeface="Calibri"/>
              </a:rPr>
              <a:t>Organisational identity </a:t>
            </a:r>
          </a:p>
        </p:txBody>
      </p:sp>
      <p:graphicFrame>
        <p:nvGraphicFramePr>
          <p:cNvPr id="9" name="Content Placeholder 3">
            <a:extLst>
              <a:ext uri="{FF2B5EF4-FFF2-40B4-BE49-F238E27FC236}">
                <a16:creationId xmlns:a16="http://schemas.microsoft.com/office/drawing/2014/main" id="{EEE06462-2D9D-8E70-AD26-A1B1AD979320}"/>
              </a:ext>
            </a:extLst>
          </p:cNvPr>
          <p:cNvGraphicFramePr>
            <a:graphicFrameLocks noGrp="1"/>
          </p:cNvGraphicFramePr>
          <p:nvPr>
            <p:ph sz="half" idx="2"/>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EF9B4546-68BF-C613-79D8-406CAF0FF0B8}"/>
              </a:ext>
            </a:extLst>
          </p:cNvPr>
          <p:cNvSpPr>
            <a:spLocks noGrp="1"/>
          </p:cNvSpPr>
          <p:nvPr>
            <p:ph type="body" sz="quarter" idx="3"/>
          </p:nvPr>
        </p:nvSpPr>
        <p:spPr/>
        <p:txBody>
          <a:bodyPr/>
          <a:lstStyle/>
          <a:p>
            <a:r>
              <a:rPr lang="en-GB">
                <a:cs typeface="Calibri"/>
              </a:rPr>
              <a:t>Transformation </a:t>
            </a:r>
            <a:endParaRPr lang="en-GB"/>
          </a:p>
        </p:txBody>
      </p:sp>
      <p:sp>
        <p:nvSpPr>
          <p:cNvPr id="6" name="Content Placeholder 5">
            <a:extLst>
              <a:ext uri="{FF2B5EF4-FFF2-40B4-BE49-F238E27FC236}">
                <a16:creationId xmlns:a16="http://schemas.microsoft.com/office/drawing/2014/main" id="{D96625B4-D27C-B7D8-7FE3-50D17613C72D}"/>
              </a:ext>
            </a:extLst>
          </p:cNvPr>
          <p:cNvSpPr>
            <a:spLocks noGrp="1"/>
          </p:cNvSpPr>
          <p:nvPr>
            <p:ph sz="quarter" idx="4"/>
          </p:nvPr>
        </p:nvSpPr>
        <p:spPr/>
        <p:txBody>
          <a:bodyPr vert="horz" lIns="91440" tIns="45720" rIns="91440" bIns="45720" rtlCol="0" anchor="t">
            <a:normAutofit/>
          </a:bodyPr>
          <a:lstStyle/>
          <a:p>
            <a:r>
              <a:rPr lang="en-GB">
                <a:cs typeface="Calibri"/>
              </a:rPr>
              <a:t>Supporting self-management of long-term conditions</a:t>
            </a:r>
          </a:p>
          <a:p>
            <a:r>
              <a:rPr lang="en-GB">
                <a:cs typeface="Calibri"/>
              </a:rPr>
              <a:t>Acute care at home </a:t>
            </a:r>
            <a:endParaRPr lang="en-GB">
              <a:ea typeface="Calibri"/>
              <a:cs typeface="Calibri"/>
            </a:endParaRPr>
          </a:p>
          <a:p>
            <a:r>
              <a:rPr lang="en-GB" err="1">
                <a:cs typeface="Calibri"/>
              </a:rPr>
              <a:t>Burtzorg</a:t>
            </a:r>
            <a:r>
              <a:rPr lang="en-GB">
                <a:cs typeface="Calibri"/>
              </a:rPr>
              <a:t> </a:t>
            </a:r>
            <a:endParaRPr lang="en-GB">
              <a:ea typeface="Calibri"/>
              <a:cs typeface="Calibri"/>
            </a:endParaRPr>
          </a:p>
          <a:p>
            <a:pPr marL="0" indent="0">
              <a:buNone/>
            </a:pPr>
            <a:endParaRPr lang="en-GB">
              <a:ea typeface="Calibri"/>
              <a:cs typeface="Calibri"/>
            </a:endParaRPr>
          </a:p>
        </p:txBody>
      </p:sp>
      <p:pic>
        <p:nvPicPr>
          <p:cNvPr id="7" name="Picture 7" descr="Man looking at wooden figure">
            <a:extLst>
              <a:ext uri="{FF2B5EF4-FFF2-40B4-BE49-F238E27FC236}">
                <a16:creationId xmlns:a16="http://schemas.microsoft.com/office/drawing/2014/main" id="{58B88B49-358E-703B-4941-8D0A4297D1A1}"/>
              </a:ext>
            </a:extLst>
          </p:cNvPr>
          <p:cNvPicPr>
            <a:picLocks noChangeAspect="1"/>
          </p:cNvPicPr>
          <p:nvPr/>
        </p:nvPicPr>
        <p:blipFill>
          <a:blip r:embed="rId8"/>
          <a:stretch>
            <a:fillRect/>
          </a:stretch>
        </p:blipFill>
        <p:spPr>
          <a:xfrm>
            <a:off x="8609659" y="3962431"/>
            <a:ext cx="2743199" cy="1830619"/>
          </a:xfrm>
          <a:prstGeom prst="rect">
            <a:avLst/>
          </a:prstGeom>
        </p:spPr>
      </p:pic>
    </p:spTree>
    <p:extLst>
      <p:ext uri="{BB962C8B-B14F-4D97-AF65-F5344CB8AC3E}">
        <p14:creationId xmlns:p14="http://schemas.microsoft.com/office/powerpoint/2010/main" val="1110519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CB3F6-3C56-EDAF-7439-D46850C59C21}"/>
              </a:ext>
            </a:extLst>
          </p:cNvPr>
          <p:cNvSpPr>
            <a:spLocks noGrp="1"/>
          </p:cNvSpPr>
          <p:nvPr>
            <p:ph type="title"/>
          </p:nvPr>
        </p:nvSpPr>
        <p:spPr>
          <a:xfrm>
            <a:off x="504967" y="675564"/>
            <a:ext cx="3609833" cy="5204085"/>
          </a:xfrm>
        </p:spPr>
        <p:txBody>
          <a:bodyPr>
            <a:normAutofit/>
          </a:bodyPr>
          <a:lstStyle/>
          <a:p>
            <a:r>
              <a:rPr lang="en-GB">
                <a:cs typeface="Calibri Light"/>
              </a:rPr>
              <a:t>Time to reflect, refresh and restart 2019-2022</a:t>
            </a:r>
          </a:p>
        </p:txBody>
      </p:sp>
      <p:cxnSp>
        <p:nvCxnSpPr>
          <p:cNvPr id="20" name="Straight Connector 19">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33C4483-8D22-B15E-0F32-758B6DB5A532}"/>
              </a:ext>
            </a:extLst>
          </p:cNvPr>
          <p:cNvSpPr>
            <a:spLocks noGrp="1"/>
          </p:cNvSpPr>
          <p:nvPr>
            <p:ph idx="1"/>
          </p:nvPr>
        </p:nvSpPr>
        <p:spPr>
          <a:xfrm>
            <a:off x="4776730" y="1158965"/>
            <a:ext cx="6263074" cy="4650144"/>
          </a:xfrm>
        </p:spPr>
        <p:txBody>
          <a:bodyPr vert="horz" lIns="91440" tIns="45720" rIns="91440" bIns="45720" rtlCol="0" anchor="t">
            <a:noAutofit/>
          </a:bodyPr>
          <a:lstStyle/>
          <a:p>
            <a:pPr marL="127635" indent="-127635" defTabSz="512064">
              <a:spcBef>
                <a:spcPts val="560"/>
              </a:spcBef>
            </a:pPr>
            <a:r>
              <a:rPr lang="en-GB" sz="2000" kern="1200">
                <a:latin typeface="+mn-lt"/>
                <a:ea typeface="+mn-ea"/>
                <a:cs typeface="Calibri"/>
              </a:rPr>
              <a:t>New CO and loss of 75% of Senior Executive team within the HSCP</a:t>
            </a:r>
            <a:endParaRPr lang="en-US" sz="2000" kern="1200">
              <a:latin typeface="+mn-lt"/>
              <a:ea typeface="Calibri" panose="020F0502020204030204"/>
              <a:cs typeface="Calibri"/>
            </a:endParaRPr>
          </a:p>
          <a:p>
            <a:pPr marL="127635" indent="-127635" defTabSz="512064">
              <a:spcBef>
                <a:spcPts val="560"/>
              </a:spcBef>
            </a:pPr>
            <a:r>
              <a:rPr lang="en-GB" sz="2000" kern="1200">
                <a:latin typeface="+mn-lt"/>
                <a:ea typeface="+mn-ea"/>
                <a:cs typeface="Calibri"/>
              </a:rPr>
              <a:t>Strategic plan refresh with associated delivery plan , stopping plans that were not delivering </a:t>
            </a:r>
            <a:endParaRPr lang="en-GB" sz="2000" kern="1200">
              <a:latin typeface="+mn-lt"/>
              <a:ea typeface="Calibri"/>
              <a:cs typeface="Calibri"/>
            </a:endParaRPr>
          </a:p>
          <a:p>
            <a:pPr marL="127635" indent="-127635" defTabSz="512064">
              <a:spcBef>
                <a:spcPts val="560"/>
              </a:spcBef>
            </a:pPr>
            <a:r>
              <a:rPr lang="en-GB" sz="2000" kern="1200">
                <a:latin typeface="+mn-lt"/>
                <a:ea typeface="+mn-ea"/>
                <a:cs typeface="Calibri"/>
              </a:rPr>
              <a:t> stock take of previous delivery commitments and synthesis of plans </a:t>
            </a:r>
            <a:endParaRPr lang="en-GB" sz="2000" kern="1200">
              <a:latin typeface="+mn-lt"/>
              <a:ea typeface="Calibri" panose="020F0502020204030204"/>
              <a:cs typeface="Calibri" panose="020F0502020204030204"/>
            </a:endParaRPr>
          </a:p>
          <a:p>
            <a:pPr marL="127635" indent="-127635" defTabSz="512064">
              <a:spcBef>
                <a:spcPts val="560"/>
              </a:spcBef>
            </a:pPr>
            <a:r>
              <a:rPr lang="en-GB" sz="2000" kern="1200">
                <a:latin typeface="+mn-lt"/>
                <a:ea typeface="+mn-ea"/>
                <a:cs typeface="Calibri"/>
              </a:rPr>
              <a:t>Distributed </a:t>
            </a:r>
            <a:r>
              <a:rPr lang="en-GB" sz="2000">
                <a:cs typeface="Calibri"/>
              </a:rPr>
              <a:t>leadership</a:t>
            </a:r>
            <a:r>
              <a:rPr lang="en-GB" sz="2000" kern="1200">
                <a:latin typeface="+mn-lt"/>
                <a:ea typeface="+mn-ea"/>
                <a:cs typeface="Calibri"/>
              </a:rPr>
              <a:t> model</a:t>
            </a:r>
            <a:endParaRPr lang="en-GB" sz="2000" kern="1200">
              <a:latin typeface="+mn-lt"/>
              <a:ea typeface="Calibri"/>
              <a:cs typeface="Calibri"/>
            </a:endParaRPr>
          </a:p>
          <a:p>
            <a:pPr marL="127635" indent="-127635" defTabSz="512064">
              <a:spcBef>
                <a:spcPts val="560"/>
              </a:spcBef>
            </a:pPr>
            <a:r>
              <a:rPr lang="en-GB" sz="2000" kern="1200">
                <a:latin typeface="+mn-lt"/>
                <a:ea typeface="+mn-ea"/>
                <a:cs typeface="Calibri"/>
              </a:rPr>
              <a:t>Worked with ACC to agree shared localities, locality and neighbourhood plans; linked to </a:t>
            </a:r>
            <a:r>
              <a:rPr lang="en-GB" sz="2000">
                <a:cs typeface="Calibri"/>
              </a:rPr>
              <a:t>education and</a:t>
            </a:r>
            <a:r>
              <a:rPr lang="en-GB" sz="2000" kern="1200">
                <a:latin typeface="+mn-lt"/>
                <a:ea typeface="+mn-ea"/>
                <a:cs typeface="Calibri"/>
              </a:rPr>
              <a:t> housing for maximum synergy </a:t>
            </a:r>
            <a:endParaRPr lang="en-GB" sz="2000" kern="1200">
              <a:latin typeface="+mn-lt"/>
              <a:ea typeface="Calibri"/>
              <a:cs typeface="Calibri"/>
            </a:endParaRPr>
          </a:p>
          <a:p>
            <a:pPr marL="127635" indent="-127635" defTabSz="512064">
              <a:spcBef>
                <a:spcPts val="560"/>
              </a:spcBef>
            </a:pPr>
            <a:r>
              <a:rPr lang="en-GB" sz="2000" kern="1200">
                <a:latin typeface="+mn-lt"/>
                <a:ea typeface="+mn-ea"/>
                <a:cs typeface="Calibri"/>
              </a:rPr>
              <a:t>Digitalised all community nursing services </a:t>
            </a:r>
            <a:endParaRPr lang="en-GB" sz="2000" kern="1200">
              <a:latin typeface="+mn-lt"/>
              <a:ea typeface="Calibri"/>
              <a:cs typeface="Calibri"/>
            </a:endParaRPr>
          </a:p>
          <a:p>
            <a:pPr marL="127635" indent="-127635" defTabSz="512064">
              <a:spcBef>
                <a:spcPts val="560"/>
              </a:spcBef>
            </a:pPr>
            <a:r>
              <a:rPr lang="en-GB" sz="2000" kern="1200">
                <a:latin typeface="+mn-lt"/>
                <a:ea typeface="+mn-ea"/>
                <a:cs typeface="Calibri"/>
              </a:rPr>
              <a:t>Linked with ACC for dynamic 365 </a:t>
            </a:r>
            <a:endParaRPr lang="en-GB" sz="2000" kern="1200">
              <a:latin typeface="+mn-lt"/>
              <a:ea typeface="Calibri"/>
              <a:cs typeface="Calibri"/>
            </a:endParaRPr>
          </a:p>
          <a:p>
            <a:pPr marL="127635" indent="-127635" defTabSz="512064">
              <a:spcBef>
                <a:spcPts val="560"/>
              </a:spcBef>
            </a:pPr>
            <a:r>
              <a:rPr lang="en-GB" sz="2000">
                <a:ea typeface="Calibri"/>
                <a:cs typeface="Calibri"/>
              </a:rPr>
              <a:t>Increased focus on CPP engagement</a:t>
            </a:r>
          </a:p>
          <a:p>
            <a:pPr marL="127635" indent="-127635" defTabSz="512064">
              <a:spcBef>
                <a:spcPts val="560"/>
              </a:spcBef>
            </a:pPr>
            <a:r>
              <a:rPr lang="en-GB" sz="2000">
                <a:ea typeface="Calibri"/>
                <a:cs typeface="Calibri"/>
              </a:rPr>
              <a:t>Delivered on the Strategic plan  </a:t>
            </a:r>
            <a:endParaRPr lang="en-GB" sz="2000"/>
          </a:p>
          <a:p>
            <a:pPr marL="127635" indent="-127635" defTabSz="512064">
              <a:spcBef>
                <a:spcPts val="560"/>
              </a:spcBef>
            </a:pPr>
            <a:endParaRPr lang="en-GB" sz="1568" kern="1200">
              <a:solidFill>
                <a:schemeClr val="tx1"/>
              </a:solidFill>
              <a:latin typeface="+mn-lt"/>
              <a:ea typeface="Calibri" panose="020F0502020204030204"/>
              <a:cs typeface="Calibri"/>
            </a:endParaRPr>
          </a:p>
          <a:p>
            <a:pPr marL="127635" indent="-127635" defTabSz="512064">
              <a:spcBef>
                <a:spcPts val="560"/>
              </a:spcBef>
            </a:pPr>
            <a:endParaRPr lang="en-GB" sz="1568" kern="1200">
              <a:solidFill>
                <a:schemeClr val="tx1"/>
              </a:solidFill>
              <a:latin typeface="+mn-lt"/>
              <a:ea typeface="Calibri" panose="020F0502020204030204"/>
              <a:cs typeface="Calibri"/>
            </a:endParaRPr>
          </a:p>
          <a:p>
            <a:pPr marL="127635" indent="-127635">
              <a:spcBef>
                <a:spcPts val="560"/>
              </a:spcBef>
            </a:pPr>
            <a:endParaRPr lang="en-GB" sz="1568">
              <a:ea typeface="Calibri"/>
              <a:cs typeface="Calibri"/>
            </a:endParaRPr>
          </a:p>
          <a:p>
            <a:endParaRPr lang="en-GB">
              <a:ea typeface="Calibri"/>
              <a:cs typeface="Calibri"/>
            </a:endParaRPr>
          </a:p>
        </p:txBody>
      </p:sp>
      <p:sp>
        <p:nvSpPr>
          <p:cNvPr id="7" name="Content Placeholder 6">
            <a:extLst>
              <a:ext uri="{FF2B5EF4-FFF2-40B4-BE49-F238E27FC236}">
                <a16:creationId xmlns:a16="http://schemas.microsoft.com/office/drawing/2014/main" id="{83B412C0-95D8-ACAB-CE89-BE7567C52CAA}"/>
              </a:ext>
            </a:extLst>
          </p:cNvPr>
          <p:cNvSpPr>
            <a:spLocks noGrp="1"/>
          </p:cNvSpPr>
          <p:nvPr>
            <p:ph sz="quarter" idx="4294967295"/>
          </p:nvPr>
        </p:nvSpPr>
        <p:spPr>
          <a:xfrm>
            <a:off x="8432021" y="2397310"/>
            <a:ext cx="2933969" cy="2085679"/>
          </a:xfrm>
        </p:spPr>
        <p:txBody>
          <a:bodyPr vert="horz" lIns="91440" tIns="45720" rIns="91440" bIns="45720" rtlCol="0" anchor="t">
            <a:normAutofit/>
          </a:bodyPr>
          <a:lstStyle/>
          <a:p>
            <a:pPr marL="128016" indent="-128016" defTabSz="512064">
              <a:spcBef>
                <a:spcPts val="560"/>
              </a:spcBef>
            </a:pPr>
            <a:endParaRPr lang="en-GB" sz="1568" kern="1200">
              <a:solidFill>
                <a:schemeClr val="tx1"/>
              </a:solidFill>
              <a:latin typeface="+mn-lt"/>
              <a:ea typeface="+mn-ea"/>
              <a:cs typeface="Calibri"/>
            </a:endParaRPr>
          </a:p>
          <a:p>
            <a:pPr marL="128016" indent="-128016" defTabSz="512064">
              <a:spcBef>
                <a:spcPts val="560"/>
              </a:spcBef>
            </a:pPr>
            <a:endParaRPr lang="en-GB" sz="1568" kern="1200">
              <a:solidFill>
                <a:schemeClr val="tx1"/>
              </a:solidFill>
              <a:latin typeface="+mn-lt"/>
              <a:ea typeface="+mn-ea"/>
              <a:cs typeface="Calibri"/>
            </a:endParaRPr>
          </a:p>
          <a:p>
            <a:endParaRPr lang="en-GB">
              <a:ea typeface="Calibri"/>
              <a:cs typeface="Calibri"/>
            </a:endParaRPr>
          </a:p>
        </p:txBody>
      </p:sp>
    </p:spTree>
    <p:extLst>
      <p:ext uri="{BB962C8B-B14F-4D97-AF65-F5344CB8AC3E}">
        <p14:creationId xmlns:p14="http://schemas.microsoft.com/office/powerpoint/2010/main" val="3404353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8ECD6-A12B-849B-03AE-52FF44BA9CBB}"/>
              </a:ext>
            </a:extLst>
          </p:cNvPr>
          <p:cNvSpPr>
            <a:spLocks noGrp="1"/>
          </p:cNvSpPr>
          <p:nvPr>
            <p:ph type="title"/>
          </p:nvPr>
        </p:nvSpPr>
        <p:spPr/>
        <p:txBody>
          <a:bodyPr/>
          <a:lstStyle/>
          <a:p>
            <a:r>
              <a:rPr lang="en-GB">
                <a:ea typeface="Calibri Light"/>
                <a:cs typeface="Calibri Light"/>
              </a:rPr>
              <a:t>Pandemic- don't stop us now! </a:t>
            </a:r>
            <a:endParaRPr lang="en-GB"/>
          </a:p>
        </p:txBody>
      </p:sp>
      <p:graphicFrame>
        <p:nvGraphicFramePr>
          <p:cNvPr id="12" name="Content Placeholder 2">
            <a:extLst>
              <a:ext uri="{FF2B5EF4-FFF2-40B4-BE49-F238E27FC236}">
                <a16:creationId xmlns:a16="http://schemas.microsoft.com/office/drawing/2014/main" id="{11A0EDF8-5859-DD61-B92B-E57145EBBA0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2428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C23F8182-5FFC-5BB2-C2BE-C538E0957242}"/>
              </a:ext>
            </a:extLst>
          </p:cNvPr>
          <p:cNvSpPr>
            <a:spLocks noGrp="1"/>
          </p:cNvSpPr>
          <p:nvPr>
            <p:ph type="title"/>
          </p:nvPr>
        </p:nvSpPr>
        <p:spPr>
          <a:xfrm>
            <a:off x="838200" y="713312"/>
            <a:ext cx="4038600" cy="5431376"/>
          </a:xfrm>
        </p:spPr>
        <p:txBody>
          <a:bodyPr>
            <a:normAutofit/>
          </a:bodyPr>
          <a:lstStyle/>
          <a:p>
            <a:r>
              <a:rPr lang="en-GB">
                <a:cs typeface="Calibri Light"/>
              </a:rPr>
              <a:t>Opportunities to Transform 2022-2025 </a:t>
            </a:r>
            <a:endParaRPr lang="en-GB"/>
          </a:p>
        </p:txBody>
      </p:sp>
      <p:graphicFrame>
        <p:nvGraphicFramePr>
          <p:cNvPr id="12" name="Content Placeholder 2">
            <a:extLst>
              <a:ext uri="{FF2B5EF4-FFF2-40B4-BE49-F238E27FC236}">
                <a16:creationId xmlns:a16="http://schemas.microsoft.com/office/drawing/2014/main" id="{F257DB27-CD37-A7F9-7A33-63782C7131BE}"/>
              </a:ext>
            </a:extLst>
          </p:cNvPr>
          <p:cNvGraphicFramePr>
            <a:graphicFrameLocks noGrp="1"/>
          </p:cNvGraphicFramePr>
          <p:nvPr>
            <p:ph idx="1"/>
          </p:nvPr>
        </p:nvGraphicFramePr>
        <p:xfrm>
          <a:off x="6095999" y="713313"/>
          <a:ext cx="5257801" cy="5431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98785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2B1878C38928D42A2D66FD3F3DC9432" ma:contentTypeVersion="6" ma:contentTypeDescription="Create a new document." ma:contentTypeScope="" ma:versionID="2dd3b0306eb9344a94283637ab77bec2">
  <xsd:schema xmlns:xsd="http://www.w3.org/2001/XMLSchema" xmlns:xs="http://www.w3.org/2001/XMLSchema" xmlns:p="http://schemas.microsoft.com/office/2006/metadata/properties" xmlns:ns2="19a4c3c8-e21e-4f06-9335-5c95b33e50cd" xmlns:ns3="27f52916-5a8f-473f-a6ee-aba4a51fd594" targetNamespace="http://schemas.microsoft.com/office/2006/metadata/properties" ma:root="true" ma:fieldsID="d49cfe521de643d3ee02b9bf03c979ac" ns2:_="" ns3:_="">
    <xsd:import namespace="19a4c3c8-e21e-4f06-9335-5c95b33e50cd"/>
    <xsd:import namespace="27f52916-5a8f-473f-a6ee-aba4a51fd5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a4c3c8-e21e-4f06-9335-5c95b33e50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f52916-5a8f-473f-a6ee-aba4a51fd59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EE76E0-28DB-4730-B5B6-6FBEEFCAFAF5}">
  <ds:schemaRefs>
    <ds:schemaRef ds:uri="http://schemas.microsoft.com/sharepoint/v3/contenttype/forms"/>
  </ds:schemaRefs>
</ds:datastoreItem>
</file>

<file path=customXml/itemProps2.xml><?xml version="1.0" encoding="utf-8"?>
<ds:datastoreItem xmlns:ds="http://schemas.openxmlformats.org/officeDocument/2006/customXml" ds:itemID="{AB227E89-6604-4E2D-9489-565CA46A7705}">
  <ds:schemaRefs>
    <ds:schemaRef ds:uri="19a4c3c8-e21e-4f06-9335-5c95b33e50cd"/>
    <ds:schemaRef ds:uri="27f52916-5a8f-473f-a6ee-aba4a51fd5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Slides>
  <Notes>7</Notes>
  <HiddenSlides>0</HiddenSlide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Timeline </vt:lpstr>
      <vt:lpstr>Shadow Years- 2014-2016  </vt:lpstr>
      <vt:lpstr>Early Ambitions- 2016-2018 </vt:lpstr>
      <vt:lpstr>Time to reflect, refresh and restart 2019-2022</vt:lpstr>
      <vt:lpstr>Pandemic- don't stop us now! </vt:lpstr>
      <vt:lpstr>Opportunities to Transform 2022-2025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Milne (NHS Grampian)</dc:creator>
  <cp:revision>2</cp:revision>
  <dcterms:created xsi:type="dcterms:W3CDTF">2023-04-24T08:44:45Z</dcterms:created>
  <dcterms:modified xsi:type="dcterms:W3CDTF">2023-05-19T09:01:51Z</dcterms:modified>
</cp:coreProperties>
</file>